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333" r:id="rId2"/>
    <p:sldId id="332" r:id="rId3"/>
    <p:sldId id="282" r:id="rId4"/>
    <p:sldId id="288" r:id="rId5"/>
    <p:sldId id="328" r:id="rId6"/>
    <p:sldId id="289" r:id="rId7"/>
    <p:sldId id="300" r:id="rId8"/>
    <p:sldId id="316" r:id="rId9"/>
    <p:sldId id="294" r:id="rId10"/>
    <p:sldId id="326" r:id="rId11"/>
    <p:sldId id="321" r:id="rId12"/>
    <p:sldId id="317" r:id="rId13"/>
    <p:sldId id="314" r:id="rId14"/>
    <p:sldId id="301" r:id="rId15"/>
    <p:sldId id="302" r:id="rId16"/>
    <p:sldId id="311" r:id="rId17"/>
    <p:sldId id="322" r:id="rId18"/>
    <p:sldId id="305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46" userDrawn="1">
          <p15:clr>
            <a:srgbClr val="A4A3A4"/>
          </p15:clr>
        </p15:guide>
        <p15:guide id="2" pos="393" userDrawn="1">
          <p15:clr>
            <a:srgbClr val="A4A3A4"/>
          </p15:clr>
        </p15:guide>
        <p15:guide id="3" orient="horz" pos="1117" userDrawn="1">
          <p15:clr>
            <a:srgbClr val="A4A3A4"/>
          </p15:clr>
        </p15:guide>
        <p15:guide id="5" orient="horz" pos="4088" userDrawn="1">
          <p15:clr>
            <a:srgbClr val="A4A3A4"/>
          </p15:clr>
        </p15:guide>
        <p15:guide id="6" orient="horz" pos="1275" userDrawn="1">
          <p15:clr>
            <a:srgbClr val="A4A3A4"/>
          </p15:clr>
        </p15:guide>
        <p15:guide id="7" orient="horz" pos="186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459FAA"/>
    <a:srgbClr val="062147"/>
    <a:srgbClr val="0D4581"/>
    <a:srgbClr val="00CADC"/>
    <a:srgbClr val="03122F"/>
    <a:srgbClr val="E6E6E6"/>
    <a:srgbClr val="0D9BC0"/>
    <a:srgbClr val="0A3364"/>
    <a:srgbClr val="07244C"/>
    <a:srgbClr val="0413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487" autoAdjust="0"/>
    <p:restoredTop sz="94660"/>
  </p:normalViewPr>
  <p:slideViewPr>
    <p:cSldViewPr snapToGrid="0" showGuides="1">
      <p:cViewPr varScale="1">
        <p:scale>
          <a:sx n="105" d="100"/>
          <a:sy n="105" d="100"/>
        </p:scale>
        <p:origin x="180" y="114"/>
      </p:cViewPr>
      <p:guideLst>
        <p:guide orient="horz" pos="346"/>
        <p:guide pos="393"/>
        <p:guide orient="horz" pos="1117"/>
        <p:guide orient="horz" pos="4088"/>
        <p:guide orient="horz" pos="1275"/>
        <p:guide orient="horz" pos="186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92477A-3B13-48F6-A936-1D186750E7C5}" type="datetimeFigureOut">
              <a:rPr lang="en-US" smtClean="0"/>
              <a:t>5/17/2022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01C4D1-BD39-486B-B904-678959766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0055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r" defTabSz="914400" rtl="1" eaLnBrk="1" latinLnBrk="0" hangingPunct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B30B55-5B2B-1049-852C-AD98A1A57BC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2609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73090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80637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6B756B4C-16E1-478E-84E4-2E3AEA4CC77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9" y="0"/>
            <a:ext cx="121892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4932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85B6A76D-4CF5-4BB5-A693-6AA3B6D58B3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4" y="0"/>
            <a:ext cx="121892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2160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01599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509B7B3E-DD84-4701-A2B0-792E8A89956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2" y="0"/>
            <a:ext cx="121908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5505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264A2267-AB39-48F2-90F5-D039939369D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92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334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night sky&#10;&#10;Description automatically generated">
            <a:extLst>
              <a:ext uri="{FF2B5EF4-FFF2-40B4-BE49-F238E27FC236}">
                <a16:creationId xmlns:a16="http://schemas.microsoft.com/office/drawing/2014/main" id="{E5BA5BBD-78AD-4D0B-8855-049D6BACCB7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92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7857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2CF63141-43A3-42B6-93EF-C14270BB669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4" y="0"/>
            <a:ext cx="121892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6407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2495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5" r:id="rId2"/>
    <p:sldLayoutId id="2147483660" r:id="rId3"/>
    <p:sldLayoutId id="2147483668" r:id="rId4"/>
    <p:sldLayoutId id="2147483661" r:id="rId5"/>
    <p:sldLayoutId id="2147483665" r:id="rId6"/>
    <p:sldLayoutId id="2147483666" r:id="rId7"/>
    <p:sldLayoutId id="2147483667" r:id="rId8"/>
    <p:sldLayoutId id="2147483664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.xml"/><Relationship Id="rId6" Type="http://schemas.microsoft.com/office/2007/relationships/hdphoto" Target="../media/hdphoto1.wdp"/><Relationship Id="rId5" Type="http://schemas.openxmlformats.org/officeDocument/2006/relationships/image" Target="../media/image35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1.emf"/><Relationship Id="rId5" Type="http://schemas.openxmlformats.org/officeDocument/2006/relationships/image" Target="../media/image9.png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9.png"/><Relationship Id="rId7" Type="http://schemas.microsoft.com/office/2007/relationships/hdphoto" Target="../media/hdphoto2.wdp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1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1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2.emf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9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6.png"/><Relationship Id="rId4" Type="http://schemas.openxmlformats.org/officeDocument/2006/relationships/image" Target="../media/image16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8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9.png"/><Relationship Id="rId4" Type="http://schemas.openxmlformats.org/officeDocument/2006/relationships/image" Target="../media/image22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13" Type="http://schemas.openxmlformats.org/officeDocument/2006/relationships/image" Target="../media/image9.png"/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12" Type="http://schemas.openxmlformats.org/officeDocument/2006/relationships/image" Target="../media/image3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6.svg"/><Relationship Id="rId11" Type="http://schemas.openxmlformats.org/officeDocument/2006/relationships/image" Target="../media/image26.png"/><Relationship Id="rId5" Type="http://schemas.openxmlformats.org/officeDocument/2006/relationships/image" Target="../media/image23.png"/><Relationship Id="rId10" Type="http://schemas.openxmlformats.org/officeDocument/2006/relationships/image" Target="../media/image30.svg"/><Relationship Id="rId4" Type="http://schemas.openxmlformats.org/officeDocument/2006/relationships/image" Target="../media/image24.svg"/><Relationship Id="rId9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9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png"/><Relationship Id="rId5" Type="http://schemas.openxmlformats.org/officeDocument/2006/relationships/image" Target="../media/image9.pn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7848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white circ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193BCF18-99F3-412A-A41A-79D40DBCDB0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23120" y="-1117988"/>
            <a:ext cx="6619716" cy="6620552"/>
          </a:xfrm>
          <a:prstGeom prst="rect">
            <a:avLst/>
          </a:prstGeom>
        </p:spPr>
      </p:pic>
      <p:sp>
        <p:nvSpPr>
          <p:cNvPr id="19" name="object 40">
            <a:extLst>
              <a:ext uri="{FF2B5EF4-FFF2-40B4-BE49-F238E27FC236}">
                <a16:creationId xmlns:a16="http://schemas.microsoft.com/office/drawing/2014/main" id="{F87EAACD-E3B8-BA46-AC4F-631BC83C6C92}"/>
              </a:ext>
            </a:extLst>
          </p:cNvPr>
          <p:cNvSpPr txBox="1"/>
          <p:nvPr/>
        </p:nvSpPr>
        <p:spPr>
          <a:xfrm>
            <a:off x="5375522" y="3590501"/>
            <a:ext cx="5486400" cy="9848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l" rtl="0"/>
            <a:r>
              <a:rPr lang="en-US" sz="3200" spc="60" dirty="0">
                <a:solidFill>
                  <a:schemeClr val="bg1"/>
                </a:solidFill>
                <a:latin typeface="Avenir Next LT Pro" panose="020B0504020202020204" pitchFamily="34" charset="0"/>
                <a:ea typeface="Tahoma" pitchFamily="34" charset="0"/>
                <a:cs typeface="Tahoma" pitchFamily="34" charset="0"/>
              </a:rPr>
              <a:t>ICU-level ventilation </a:t>
            </a:r>
          </a:p>
          <a:p>
            <a:pPr algn="l" rtl="0"/>
            <a:r>
              <a:rPr lang="en-US" sz="3200" spc="60" dirty="0">
                <a:solidFill>
                  <a:schemeClr val="bg1"/>
                </a:solidFill>
                <a:latin typeface="Avenir Next LT Pro" panose="020B0504020202020204" pitchFamily="34" charset="0"/>
                <a:ea typeface="Tahoma" pitchFamily="34" charset="0"/>
                <a:cs typeface="Tahoma" pitchFamily="34" charset="0"/>
              </a:rPr>
              <a:t>for every care setting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1A3D7F6-BF4C-4976-AF9F-6F29CA30CDD4}"/>
              </a:ext>
            </a:extLst>
          </p:cNvPr>
          <p:cNvCxnSpPr>
            <a:cxnSpLocks/>
          </p:cNvCxnSpPr>
          <p:nvPr/>
        </p:nvCxnSpPr>
        <p:spPr>
          <a:xfrm>
            <a:off x="5383989" y="3462949"/>
            <a:ext cx="4032000" cy="0"/>
          </a:xfrm>
          <a:prstGeom prst="line">
            <a:avLst/>
          </a:prstGeom>
          <a:ln w="38100" cap="rnd">
            <a:gradFill>
              <a:gsLst>
                <a:gs pos="83000">
                  <a:srgbClr val="0D9BC0"/>
                </a:gs>
                <a:gs pos="100000">
                  <a:srgbClr val="00CADC"/>
                </a:gs>
              </a:gsLst>
              <a:lin ang="5400000" scaled="1"/>
            </a:gra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D124D1D-362A-4044-8433-7E05A7F077FA}"/>
              </a:ext>
            </a:extLst>
          </p:cNvPr>
          <p:cNvCxnSpPr>
            <a:cxnSpLocks/>
          </p:cNvCxnSpPr>
          <p:nvPr/>
        </p:nvCxnSpPr>
        <p:spPr>
          <a:xfrm>
            <a:off x="5383989" y="4701599"/>
            <a:ext cx="4032000" cy="0"/>
          </a:xfrm>
          <a:prstGeom prst="line">
            <a:avLst/>
          </a:prstGeom>
          <a:ln w="38100" cap="rnd">
            <a:gradFill>
              <a:gsLst>
                <a:gs pos="83000">
                  <a:srgbClr val="0D9BC0"/>
                </a:gs>
                <a:gs pos="100000">
                  <a:srgbClr val="00CADC"/>
                </a:gs>
              </a:gsLst>
              <a:lin ang="5400000" scaled="1"/>
            </a:gra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69DFFCA5-5218-4EB9-A329-7594E631EA3E}"/>
              </a:ext>
            </a:extLst>
          </p:cNvPr>
          <p:cNvGrpSpPr/>
          <p:nvPr/>
        </p:nvGrpSpPr>
        <p:grpSpPr>
          <a:xfrm>
            <a:off x="5381670" y="1773238"/>
            <a:ext cx="4801951" cy="942137"/>
            <a:chOff x="623888" y="1724920"/>
            <a:chExt cx="6993846" cy="1372185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AFD1A1F-3BD8-402E-8F06-3ECA42265DC5}"/>
                </a:ext>
              </a:extLst>
            </p:cNvPr>
            <p:cNvSpPr/>
            <p:nvPr/>
          </p:nvSpPr>
          <p:spPr>
            <a:xfrm>
              <a:off x="5042550" y="1724920"/>
              <a:ext cx="2575184" cy="121031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 rtl="0"/>
              <a:r>
                <a:rPr lang="en-US" sz="4800" b="1" i="1" spc="60" dirty="0">
                  <a:solidFill>
                    <a:schemeClr val="bg1"/>
                  </a:solidFill>
                  <a:latin typeface="Times New Roman" panose="02020603050405020304" pitchFamily="18" charset="0"/>
                  <a:ea typeface="Tahoma" pitchFamily="34" charset="0"/>
                  <a:cs typeface="Times New Roman" panose="02020603050405020304" pitchFamily="18" charset="0"/>
                </a:rPr>
                <a:t>Series</a:t>
              </a:r>
              <a:endParaRPr lang="x-none" b="1" i="1" spc="60" dirty="0">
                <a:solidFill>
                  <a:schemeClr val="bg1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2DDA285-4809-4511-92A4-CE64DB5E72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biLevel thresh="2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23405"/>
            <a:stretch/>
          </p:blipFill>
          <p:spPr>
            <a:xfrm>
              <a:off x="623888" y="1777060"/>
              <a:ext cx="4329877" cy="1320045"/>
            </a:xfrm>
            <a:prstGeom prst="rect">
              <a:avLst/>
            </a:prstGeom>
          </p:spPr>
        </p:pic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EC972A49-38B9-4BF9-AFE5-634A752FACA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808" y="6069115"/>
            <a:ext cx="1575752" cy="484328"/>
          </a:xfrm>
          <a:prstGeom prst="rect">
            <a:avLst/>
          </a:prstGeom>
        </p:spPr>
      </p:pic>
      <p:pic>
        <p:nvPicPr>
          <p:cNvPr id="18" name="Picture 17" descr="A doctor with his arms crossed&#10;&#10;Description automatically generated with low confidence">
            <a:extLst>
              <a:ext uri="{FF2B5EF4-FFF2-40B4-BE49-F238E27FC236}">
                <a16:creationId xmlns:a16="http://schemas.microsoft.com/office/drawing/2014/main" id="{988B1AB4-AD3B-4670-89A7-2796245BCDB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8915" t="-12408" r="15752" b="-484"/>
          <a:stretch/>
        </p:blipFill>
        <p:spPr>
          <a:xfrm>
            <a:off x="-982935" y="-801929"/>
            <a:ext cx="5924371" cy="5924371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074469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40">
            <a:extLst>
              <a:ext uri="{FF2B5EF4-FFF2-40B4-BE49-F238E27FC236}">
                <a16:creationId xmlns:a16="http://schemas.microsoft.com/office/drawing/2014/main" id="{E8A8E19E-FB4C-41C8-8011-1B560B7B0353}"/>
              </a:ext>
            </a:extLst>
          </p:cNvPr>
          <p:cNvSpPr txBox="1"/>
          <p:nvPr/>
        </p:nvSpPr>
        <p:spPr>
          <a:xfrm>
            <a:off x="604666" y="3480794"/>
            <a:ext cx="6566601" cy="147732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r>
              <a:rPr lang="en-US" sz="3200" spc="60" dirty="0">
                <a:solidFill>
                  <a:schemeClr val="bg1"/>
                </a:solidFill>
                <a:latin typeface="Avenir Next LT Pro" panose="020B0504020202020204" pitchFamily="34" charset="0"/>
                <a:ea typeface="Tahoma" pitchFamily="34" charset="0"/>
                <a:cs typeface="Tahoma" pitchFamily="34" charset="0"/>
              </a:rPr>
              <a:t>High performance</a:t>
            </a:r>
            <a:r>
              <a:rPr lang="en-GB" sz="3200" spc="60" dirty="0">
                <a:solidFill>
                  <a:schemeClr val="bg1"/>
                </a:solidFill>
                <a:latin typeface="Avenir Next LT Pro" panose="020B0504020202020204" pitchFamily="34" charset="0"/>
                <a:ea typeface="Tahoma" pitchFamily="34" charset="0"/>
                <a:cs typeface="Tahoma" pitchFamily="34" charset="0"/>
              </a:rPr>
              <a:t>,</a:t>
            </a:r>
            <a:r>
              <a:rPr lang="en-US" sz="3200" spc="60" dirty="0">
                <a:solidFill>
                  <a:schemeClr val="bg1"/>
                </a:solidFill>
                <a:latin typeface="Avenir Next LT Pro" panose="020B0504020202020204" pitchFamily="34" charset="0"/>
                <a:ea typeface="Tahoma" pitchFamily="34" charset="0"/>
                <a:cs typeface="Tahoma" pitchFamily="34" charset="0"/>
              </a:rPr>
              <a:t>cost-effective ventilator series</a:t>
            </a:r>
          </a:p>
          <a:p>
            <a:pPr algn="l" rtl="0"/>
            <a:endParaRPr lang="en-US" sz="3200" b="1" spc="60" dirty="0">
              <a:solidFill>
                <a:schemeClr val="bg1"/>
              </a:solidFill>
              <a:latin typeface="Avenir Next LT Pro" panose="020B0504020202020204" pitchFamily="34" charset="0"/>
              <a:ea typeface="Tahoma" pitchFamily="34" charset="0"/>
              <a:cs typeface="Tahoma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F68E380-E37B-4723-B0A1-18D47BEE8726}"/>
              </a:ext>
            </a:extLst>
          </p:cNvPr>
          <p:cNvCxnSpPr>
            <a:cxnSpLocks/>
          </p:cNvCxnSpPr>
          <p:nvPr/>
        </p:nvCxnSpPr>
        <p:spPr>
          <a:xfrm>
            <a:off x="636416" y="3357790"/>
            <a:ext cx="6084000" cy="0"/>
          </a:xfrm>
          <a:prstGeom prst="line">
            <a:avLst/>
          </a:prstGeom>
          <a:ln w="38100" cap="rnd">
            <a:gradFill>
              <a:gsLst>
                <a:gs pos="83000">
                  <a:srgbClr val="0D9BC0"/>
                </a:gs>
                <a:gs pos="100000">
                  <a:srgbClr val="00CADC"/>
                </a:gs>
              </a:gsLst>
              <a:lin ang="5400000" scaled="1"/>
            </a:gra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F19DAE3-DA47-48BD-8A7F-9EAC6E2A7EBB}"/>
              </a:ext>
            </a:extLst>
          </p:cNvPr>
          <p:cNvCxnSpPr>
            <a:cxnSpLocks/>
          </p:cNvCxnSpPr>
          <p:nvPr/>
        </p:nvCxnSpPr>
        <p:spPr>
          <a:xfrm>
            <a:off x="630066" y="4596440"/>
            <a:ext cx="6084000" cy="0"/>
          </a:xfrm>
          <a:prstGeom prst="line">
            <a:avLst/>
          </a:prstGeom>
          <a:ln w="38100" cap="rnd">
            <a:gradFill>
              <a:gsLst>
                <a:gs pos="83000">
                  <a:srgbClr val="0D9BC0"/>
                </a:gs>
                <a:gs pos="100000">
                  <a:srgbClr val="00CADC"/>
                </a:gs>
              </a:gsLst>
              <a:lin ang="5400000" scaled="1"/>
            </a:gra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FA94E670-2DEF-41FF-B7B3-E9714EA8B3B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808" y="6069115"/>
            <a:ext cx="1575752" cy="484328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19EBD4E4-C0A4-4214-8651-F3AA1FA1BBBA}"/>
              </a:ext>
            </a:extLst>
          </p:cNvPr>
          <p:cNvGrpSpPr/>
          <p:nvPr/>
        </p:nvGrpSpPr>
        <p:grpSpPr>
          <a:xfrm>
            <a:off x="636416" y="1741827"/>
            <a:ext cx="4857833" cy="937988"/>
            <a:chOff x="623888" y="1730963"/>
            <a:chExt cx="7075232" cy="1366142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8DF611A-C08C-478D-83B8-43953428957A}"/>
                </a:ext>
              </a:extLst>
            </p:cNvPr>
            <p:cNvSpPr/>
            <p:nvPr/>
          </p:nvSpPr>
          <p:spPr>
            <a:xfrm>
              <a:off x="5123937" y="1730963"/>
              <a:ext cx="2575183" cy="121031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 rtl="0"/>
              <a:r>
                <a:rPr lang="en-US" sz="4800" b="1" i="1" spc="60" dirty="0">
                  <a:solidFill>
                    <a:schemeClr val="bg1"/>
                  </a:solidFill>
                  <a:latin typeface="Times New Roman" panose="02020603050405020304" pitchFamily="18" charset="0"/>
                  <a:ea typeface="Tahoma" pitchFamily="34" charset="0"/>
                  <a:cs typeface="Times New Roman" panose="02020603050405020304" pitchFamily="18" charset="0"/>
                </a:rPr>
                <a:t>Series</a:t>
              </a:r>
              <a:endParaRPr lang="x-none" b="1" i="1" spc="60" dirty="0">
                <a:solidFill>
                  <a:schemeClr val="bg1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35771B51-11A9-45FF-9241-74A568DCB7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biLevel thresh="2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23405"/>
            <a:stretch/>
          </p:blipFill>
          <p:spPr>
            <a:xfrm>
              <a:off x="623888" y="1777060"/>
              <a:ext cx="4329877" cy="1320045"/>
            </a:xfrm>
            <a:prstGeom prst="rect">
              <a:avLst/>
            </a:prstGeom>
          </p:spPr>
        </p:pic>
      </p:grpSp>
      <p:pic>
        <p:nvPicPr>
          <p:cNvPr id="13" name="Picture 12" descr="A white circ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420F36BC-8F5C-40AC-988C-9CE539CA344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4121" y="-1865161"/>
            <a:ext cx="8311642" cy="8312691"/>
          </a:xfrm>
          <a:prstGeom prst="rect">
            <a:avLst/>
          </a:prstGeom>
        </p:spPr>
      </p:pic>
      <p:pic>
        <p:nvPicPr>
          <p:cNvPr id="19" name="Picture 18" descr="A person in a lab coat holding a syringe&#10;&#10;Description automatically generated with low confidence">
            <a:extLst>
              <a:ext uri="{FF2B5EF4-FFF2-40B4-BE49-F238E27FC236}">
                <a16:creationId xmlns:a16="http://schemas.microsoft.com/office/drawing/2014/main" id="{8FB89445-610B-4D8E-B9E0-2CB5C25736E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263" r="5661" b="12150"/>
          <a:stretch/>
        </p:blipFill>
        <p:spPr>
          <a:xfrm>
            <a:off x="6845723" y="-25401"/>
            <a:ext cx="6459426" cy="6024730"/>
          </a:xfrm>
          <a:custGeom>
            <a:avLst/>
            <a:gdLst>
              <a:gd name="connsiteX0" fmla="*/ 832099 w 6459426"/>
              <a:gd name="connsiteY0" fmla="*/ 0 h 6024730"/>
              <a:gd name="connsiteX1" fmla="*/ 6459426 w 6459426"/>
              <a:gd name="connsiteY1" fmla="*/ 0 h 6024730"/>
              <a:gd name="connsiteX2" fmla="*/ 6459426 w 6459426"/>
              <a:gd name="connsiteY2" fmla="*/ 4769607 h 6024730"/>
              <a:gd name="connsiteX3" fmla="*/ 6301291 w 6459426"/>
              <a:gd name="connsiteY3" fmla="*/ 4943600 h 6024730"/>
              <a:gd name="connsiteX4" fmla="*/ 3691210 w 6459426"/>
              <a:gd name="connsiteY4" fmla="*/ 6024730 h 6024730"/>
              <a:gd name="connsiteX5" fmla="*/ 0 w 6459426"/>
              <a:gd name="connsiteY5" fmla="*/ 2333519 h 6024730"/>
              <a:gd name="connsiteX6" fmla="*/ 630400 w 6459426"/>
              <a:gd name="connsiteY6" fmla="*/ 269728 h 60247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459426" h="6024730">
                <a:moveTo>
                  <a:pt x="832099" y="0"/>
                </a:moveTo>
                <a:lnTo>
                  <a:pt x="6459426" y="0"/>
                </a:lnTo>
                <a:lnTo>
                  <a:pt x="6459426" y="4769607"/>
                </a:lnTo>
                <a:lnTo>
                  <a:pt x="6301291" y="4943600"/>
                </a:lnTo>
                <a:cubicBezTo>
                  <a:pt x="5633313" y="5611578"/>
                  <a:pt x="4710510" y="6024730"/>
                  <a:pt x="3691210" y="6024730"/>
                </a:cubicBezTo>
                <a:cubicBezTo>
                  <a:pt x="1652610" y="6024730"/>
                  <a:pt x="0" y="4372119"/>
                  <a:pt x="0" y="2333519"/>
                </a:cubicBezTo>
                <a:cubicBezTo>
                  <a:pt x="0" y="1569044"/>
                  <a:pt x="232398" y="858849"/>
                  <a:pt x="630400" y="269728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255009130"/>
      </p:ext>
    </p:extLst>
  </p:cSld>
  <p:clrMapOvr>
    <a:masterClrMapping/>
  </p:clrMapOvr>
  <p:transition spd="med" advClick="0" advTm="4000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UFF new">
            <a:hlinkClick r:id="" action="ppaction://media"/>
            <a:extLst>
              <a:ext uri="{FF2B5EF4-FFF2-40B4-BE49-F238E27FC236}">
                <a16:creationId xmlns:a16="http://schemas.microsoft.com/office/drawing/2014/main" id="{847D9448-5F93-4107-B69B-42935EFC57D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2000" y="16690"/>
            <a:ext cx="12192000" cy="6858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C303353-3A48-4F12-BD5F-5FBE9537DD0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808" y="6069115"/>
            <a:ext cx="1575752" cy="484328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E0EB01BD-9F2A-423A-96D8-D3CEEC17AA55}"/>
              </a:ext>
            </a:extLst>
          </p:cNvPr>
          <p:cNvGrpSpPr/>
          <p:nvPr/>
        </p:nvGrpSpPr>
        <p:grpSpPr>
          <a:xfrm>
            <a:off x="636416" y="1741827"/>
            <a:ext cx="4857833" cy="937988"/>
            <a:chOff x="623888" y="1730963"/>
            <a:chExt cx="7075232" cy="1366142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481ECFCB-FD02-4B98-9483-581FB1F302D2}"/>
                </a:ext>
              </a:extLst>
            </p:cNvPr>
            <p:cNvSpPr/>
            <p:nvPr/>
          </p:nvSpPr>
          <p:spPr>
            <a:xfrm>
              <a:off x="5123937" y="1730963"/>
              <a:ext cx="2575183" cy="121031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 rtl="0"/>
              <a:r>
                <a:rPr lang="en-US" sz="4800" b="1" i="1" spc="60" dirty="0">
                  <a:solidFill>
                    <a:schemeClr val="bg1"/>
                  </a:solidFill>
                  <a:latin typeface="Times New Roman" panose="02020603050405020304" pitchFamily="18" charset="0"/>
                  <a:ea typeface="Tahoma" pitchFamily="34" charset="0"/>
                  <a:cs typeface="Times New Roman" panose="02020603050405020304" pitchFamily="18" charset="0"/>
                </a:rPr>
                <a:t>Series</a:t>
              </a:r>
              <a:endParaRPr lang="x-none" b="1" i="1" spc="60" dirty="0">
                <a:solidFill>
                  <a:schemeClr val="bg1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E4EDC25F-70DF-44B2-92F9-9D9F8980B7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email">
              <a:biLevel thresh="2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23405"/>
            <a:stretch/>
          </p:blipFill>
          <p:spPr>
            <a:xfrm>
              <a:off x="623888" y="1777060"/>
              <a:ext cx="4329877" cy="1320045"/>
            </a:xfrm>
            <a:prstGeom prst="rect">
              <a:avLst/>
            </a:prstGeom>
          </p:spPr>
        </p:pic>
      </p:grpSp>
      <p:sp>
        <p:nvSpPr>
          <p:cNvPr id="8" name="object 40">
            <a:extLst>
              <a:ext uri="{FF2B5EF4-FFF2-40B4-BE49-F238E27FC236}">
                <a16:creationId xmlns:a16="http://schemas.microsoft.com/office/drawing/2014/main" id="{B140EA1F-7279-4E8A-9AFC-5205CCCC2CC2}"/>
              </a:ext>
            </a:extLst>
          </p:cNvPr>
          <p:cNvSpPr txBox="1"/>
          <p:nvPr/>
        </p:nvSpPr>
        <p:spPr>
          <a:xfrm>
            <a:off x="617538" y="3068670"/>
            <a:ext cx="5336115" cy="9848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l" rtl="0"/>
            <a:r>
              <a:rPr lang="en-US" sz="3200" b="1" cap="all" dirty="0">
                <a:solidFill>
                  <a:schemeClr val="bg1"/>
                </a:solidFill>
                <a:latin typeface="Avenir Next LT Pro" panose="020B0504020202020204" pitchFamily="34" charset="0"/>
                <a:ea typeface="Roboto" panose="02000000000000000000" pitchFamily="2" charset="0"/>
              </a:rPr>
              <a:t>Unique cuff </a:t>
            </a:r>
            <a:endParaRPr lang="he-IL" sz="3200" b="1" cap="all" dirty="0">
              <a:solidFill>
                <a:schemeClr val="bg1"/>
              </a:solidFill>
              <a:latin typeface="Avenir Next LT Pro" panose="020B0504020202020204" pitchFamily="34" charset="0"/>
              <a:ea typeface="Roboto" panose="02000000000000000000" pitchFamily="2" charset="0"/>
            </a:endParaRPr>
          </a:p>
          <a:p>
            <a:pPr algn="l" rtl="0"/>
            <a:r>
              <a:rPr lang="en-US" sz="3200" b="1" cap="all" dirty="0">
                <a:solidFill>
                  <a:schemeClr val="bg1"/>
                </a:solidFill>
                <a:latin typeface="Avenir Next LT Pro" panose="020B0504020202020204" pitchFamily="34" charset="0"/>
                <a:ea typeface="Roboto" panose="02000000000000000000" pitchFamily="2" charset="0"/>
              </a:rPr>
              <a:t>pressure controller 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701348D-20DD-489C-9174-C0DCCCCFB26E}"/>
              </a:ext>
            </a:extLst>
          </p:cNvPr>
          <p:cNvSpPr txBox="1"/>
          <p:nvPr/>
        </p:nvSpPr>
        <p:spPr>
          <a:xfrm>
            <a:off x="519082" y="4698465"/>
            <a:ext cx="506207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spc="84" dirty="0">
                <a:solidFill>
                  <a:schemeClr val="bg1"/>
                </a:solidFill>
                <a:latin typeface="Avenir Next LT Pro" panose="020B0504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only compact, portable ventilator with this innovative add-on module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1851A6B-2BCA-4385-AA09-0516FC5FB150}"/>
              </a:ext>
            </a:extLst>
          </p:cNvPr>
          <p:cNvSpPr txBox="1"/>
          <p:nvPr/>
        </p:nvSpPr>
        <p:spPr>
          <a:xfrm>
            <a:off x="519082" y="4684756"/>
            <a:ext cx="506207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spc="84" dirty="0">
                <a:solidFill>
                  <a:schemeClr val="bg1"/>
                </a:solidFill>
                <a:latin typeface="Avenir Next LT Pro" panose="020B0504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Designed to prevent ventilator associated pneumonia (VAP) and reduce clinical intervention</a:t>
            </a:r>
            <a:endParaRPr lang="en-US" sz="2400" spc="84" dirty="0">
              <a:solidFill>
                <a:schemeClr val="bg1"/>
              </a:solidFill>
              <a:latin typeface="Avenir Next LT Pro" panose="020B0504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0FC0893-9141-4A03-AEB1-F61A46CDA188}"/>
              </a:ext>
            </a:extLst>
          </p:cNvPr>
          <p:cNvCxnSpPr>
            <a:cxnSpLocks/>
          </p:cNvCxnSpPr>
          <p:nvPr/>
        </p:nvCxnSpPr>
        <p:spPr>
          <a:xfrm>
            <a:off x="665726" y="4369155"/>
            <a:ext cx="1986856" cy="0"/>
          </a:xfrm>
          <a:prstGeom prst="line">
            <a:avLst/>
          </a:prstGeom>
          <a:ln w="38100" cap="rnd">
            <a:gradFill>
              <a:gsLst>
                <a:gs pos="83000">
                  <a:srgbClr val="0D9BC0"/>
                </a:gs>
                <a:gs pos="100000">
                  <a:srgbClr val="00CADC"/>
                </a:gs>
              </a:gsLst>
              <a:lin ang="5400000" scaled="1"/>
            </a:gra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6107623"/>
      </p:ext>
    </p:extLst>
  </p:cSld>
  <p:clrMapOvr>
    <a:masterClrMapping/>
  </p:clrMapOvr>
  <p:transition spd="med" advClick="0" advTm="14000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80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1" nodeType="withEffect">
                                  <p:stCondLst>
                                    <p:cond delay="2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8" grpId="0"/>
      <p:bldP spid="9" grpId="0"/>
      <p:bldP spid="9" grpId="1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6D6FB8E-99DB-4B3A-9727-2D900E5911B8}"/>
              </a:ext>
            </a:extLst>
          </p:cNvPr>
          <p:cNvSpPr txBox="1"/>
          <p:nvPr/>
        </p:nvSpPr>
        <p:spPr>
          <a:xfrm>
            <a:off x="515544" y="2024063"/>
            <a:ext cx="3948738" cy="13029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cap="all" dirty="0">
                <a:solidFill>
                  <a:schemeClr val="bg1"/>
                </a:solidFill>
                <a:latin typeface="Avenir Next LT Pro" panose="020B0504020202020204" pitchFamily="34" charset="0"/>
                <a:ea typeface="Roboto" panose="02000000000000000000" pitchFamily="2" charset="0"/>
              </a:rPr>
              <a:t>Remote Display</a:t>
            </a:r>
          </a:p>
          <a:p>
            <a:pPr marL="15240">
              <a:lnSpc>
                <a:spcPts val="2800"/>
              </a:lnSpc>
            </a:pPr>
            <a:r>
              <a:rPr lang="en-US" sz="2800" spc="120" dirty="0">
                <a:solidFill>
                  <a:schemeClr val="bg1"/>
                </a:solidFill>
                <a:latin typeface="Avenir Next LT Pro" panose="020B0504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Monitor remotely, from anywhere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6525B36D-4982-4A56-8D4E-2D22283E6BED}"/>
              </a:ext>
            </a:extLst>
          </p:cNvPr>
          <p:cNvGrpSpPr/>
          <p:nvPr/>
        </p:nvGrpSpPr>
        <p:grpSpPr>
          <a:xfrm>
            <a:off x="607346" y="593143"/>
            <a:ext cx="4740993" cy="906577"/>
            <a:chOff x="623888" y="1776713"/>
            <a:chExt cx="6905060" cy="1320392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0A88C6C6-81F5-4D0E-B829-383D617289A7}"/>
                </a:ext>
              </a:extLst>
            </p:cNvPr>
            <p:cNvSpPr/>
            <p:nvPr/>
          </p:nvSpPr>
          <p:spPr>
            <a:xfrm>
              <a:off x="4953765" y="1776713"/>
              <a:ext cx="2575183" cy="121031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 rtl="0"/>
              <a:r>
                <a:rPr lang="en-US" sz="4800" b="1" i="1" spc="60" dirty="0">
                  <a:solidFill>
                    <a:schemeClr val="bg1"/>
                  </a:solidFill>
                  <a:latin typeface="Times New Roman" panose="02020603050405020304" pitchFamily="18" charset="0"/>
                  <a:ea typeface="Tahoma" pitchFamily="34" charset="0"/>
                  <a:cs typeface="Times New Roman" panose="02020603050405020304" pitchFamily="18" charset="0"/>
                </a:rPr>
                <a:t>Series</a:t>
              </a:r>
              <a:endParaRPr lang="x-none" b="1" i="1" spc="60" dirty="0">
                <a:solidFill>
                  <a:schemeClr val="bg1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389057B7-0302-41F9-B4AE-D415BF75CD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biLevel thresh="2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23405"/>
            <a:stretch/>
          </p:blipFill>
          <p:spPr>
            <a:xfrm>
              <a:off x="623888" y="1777060"/>
              <a:ext cx="4329877" cy="1320045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6D99A900-349B-4048-BC4D-A7FC052F7189}"/>
              </a:ext>
            </a:extLst>
          </p:cNvPr>
          <p:cNvGrpSpPr/>
          <p:nvPr/>
        </p:nvGrpSpPr>
        <p:grpSpPr>
          <a:xfrm>
            <a:off x="2194560" y="902564"/>
            <a:ext cx="10791316" cy="7194210"/>
            <a:chOff x="2902903" y="1354253"/>
            <a:chExt cx="10287000" cy="6858000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pic>
          <p:nvPicPr>
            <p:cNvPr id="26" name="Picture 25" descr="A computer with a blank screen&#10;&#10;Description automatically generated with medium confidence">
              <a:extLst>
                <a:ext uri="{FF2B5EF4-FFF2-40B4-BE49-F238E27FC236}">
                  <a16:creationId xmlns:a16="http://schemas.microsoft.com/office/drawing/2014/main" id="{F77231D4-1736-49F2-B0F4-7E67C94A502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02903" y="1354253"/>
              <a:ext cx="10287000" cy="68580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9BDA877-9485-48F1-85D6-F1F7BEBA9D4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01542" y="2250229"/>
              <a:ext cx="5627355" cy="3517097"/>
            </a:xfrm>
            <a:prstGeom prst="rect">
              <a:avLst/>
            </a:prstGeom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F28800AA-3EF1-4810-852D-1086EF6E311B}"/>
              </a:ext>
            </a:extLst>
          </p:cNvPr>
          <p:cNvGrpSpPr/>
          <p:nvPr/>
        </p:nvGrpSpPr>
        <p:grpSpPr>
          <a:xfrm>
            <a:off x="8195879" y="-1296521"/>
            <a:ext cx="5080480" cy="5081122"/>
            <a:chOff x="7584915" y="-1296522"/>
            <a:chExt cx="5361244" cy="5361921"/>
          </a:xfrm>
        </p:grpSpPr>
        <p:pic>
          <p:nvPicPr>
            <p:cNvPr id="35" name="Picture 34" descr="A white circle with a black background&#10;&#10;Description automatically generated with low confidence">
              <a:extLst>
                <a:ext uri="{FF2B5EF4-FFF2-40B4-BE49-F238E27FC236}">
                  <a16:creationId xmlns:a16="http://schemas.microsoft.com/office/drawing/2014/main" id="{28EEA309-1D8D-4194-8581-E34229DD38F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7584915" y="-1296522"/>
              <a:ext cx="5361244" cy="5361921"/>
            </a:xfrm>
            <a:prstGeom prst="rect">
              <a:avLst/>
            </a:prstGeom>
          </p:spPr>
        </p:pic>
        <p:pic>
          <p:nvPicPr>
            <p:cNvPr id="31" name="Picture 30" descr="A doctor looking at a computer&#10;&#10;Description automatically generated with medium confidence">
              <a:extLst>
                <a:ext uri="{FF2B5EF4-FFF2-40B4-BE49-F238E27FC236}">
                  <a16:creationId xmlns:a16="http://schemas.microsoft.com/office/drawing/2014/main" id="{652F19B2-4C0B-4B99-A278-460E2C58495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53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13474" r="7520" b="496"/>
            <a:stretch>
              <a:fillRect/>
            </a:stretch>
          </p:blipFill>
          <p:spPr>
            <a:xfrm flipH="1">
              <a:off x="7878551" y="0"/>
              <a:ext cx="4491248" cy="3770959"/>
            </a:xfrm>
            <a:custGeom>
              <a:avLst/>
              <a:gdLst>
                <a:gd name="connsiteX0" fmla="*/ 4189304 w 4629723"/>
                <a:gd name="connsiteY0" fmla="*/ 0 h 3887226"/>
                <a:gd name="connsiteX1" fmla="*/ 113044 w 4629723"/>
                <a:gd name="connsiteY1" fmla="*/ 0 h 3887226"/>
                <a:gd name="connsiteX2" fmla="*/ 95922 w 4629723"/>
                <a:gd name="connsiteY2" fmla="*/ 22897 h 3887226"/>
                <a:gd name="connsiteX3" fmla="*/ 0 w 4629723"/>
                <a:gd name="connsiteY3" fmla="*/ 180790 h 3887226"/>
                <a:gd name="connsiteX4" fmla="*/ 0 w 4629723"/>
                <a:gd name="connsiteY4" fmla="*/ 2636565 h 3887226"/>
                <a:gd name="connsiteX5" fmla="*/ 95922 w 4629723"/>
                <a:gd name="connsiteY5" fmla="*/ 2794457 h 3887226"/>
                <a:gd name="connsiteX6" fmla="*/ 2151174 w 4629723"/>
                <a:gd name="connsiteY6" fmla="*/ 3887226 h 3887226"/>
                <a:gd name="connsiteX7" fmla="*/ 4629723 w 4629723"/>
                <a:gd name="connsiteY7" fmla="*/ 1408677 h 3887226"/>
                <a:gd name="connsiteX8" fmla="*/ 4206426 w 4629723"/>
                <a:gd name="connsiteY8" fmla="*/ 22897 h 3887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29723" h="3887226">
                  <a:moveTo>
                    <a:pt x="4189304" y="0"/>
                  </a:moveTo>
                  <a:lnTo>
                    <a:pt x="113044" y="0"/>
                  </a:lnTo>
                  <a:lnTo>
                    <a:pt x="95922" y="22897"/>
                  </a:lnTo>
                  <a:lnTo>
                    <a:pt x="0" y="180790"/>
                  </a:lnTo>
                  <a:lnTo>
                    <a:pt x="0" y="2636565"/>
                  </a:lnTo>
                  <a:lnTo>
                    <a:pt x="95922" y="2794457"/>
                  </a:lnTo>
                  <a:cubicBezTo>
                    <a:pt x="541335" y="3453756"/>
                    <a:pt x="1295634" y="3887226"/>
                    <a:pt x="2151174" y="3887226"/>
                  </a:cubicBezTo>
                  <a:cubicBezTo>
                    <a:pt x="3520039" y="3887226"/>
                    <a:pt x="4629723" y="2777542"/>
                    <a:pt x="4629723" y="1408677"/>
                  </a:cubicBezTo>
                  <a:cubicBezTo>
                    <a:pt x="4629723" y="895353"/>
                    <a:pt x="4473674" y="418476"/>
                    <a:pt x="4206426" y="22897"/>
                  </a:cubicBezTo>
                  <a:close/>
                </a:path>
              </a:pathLst>
            </a:custGeom>
          </p:spPr>
        </p:pic>
      </p:grp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F15BDCDC-3DCA-4F41-BCEB-7CF05672E517}"/>
              </a:ext>
            </a:extLst>
          </p:cNvPr>
          <p:cNvCxnSpPr>
            <a:cxnSpLocks/>
          </p:cNvCxnSpPr>
          <p:nvPr/>
        </p:nvCxnSpPr>
        <p:spPr>
          <a:xfrm>
            <a:off x="623888" y="1773238"/>
            <a:ext cx="1986856" cy="0"/>
          </a:xfrm>
          <a:prstGeom prst="line">
            <a:avLst/>
          </a:prstGeom>
          <a:ln w="38100" cap="rnd">
            <a:gradFill>
              <a:gsLst>
                <a:gs pos="83000">
                  <a:srgbClr val="0D9BC0"/>
                </a:gs>
                <a:gs pos="100000">
                  <a:srgbClr val="00CADC"/>
                </a:gs>
              </a:gsLst>
              <a:lin ang="5400000" scaled="1"/>
            </a:gra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Picture 39">
            <a:extLst>
              <a:ext uri="{FF2B5EF4-FFF2-40B4-BE49-F238E27FC236}">
                <a16:creationId xmlns:a16="http://schemas.microsoft.com/office/drawing/2014/main" id="{B11BE899-BDD4-41A4-9AD1-44C9E8F4B3FF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808" y="6069115"/>
            <a:ext cx="1575752" cy="484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833105"/>
      </p:ext>
    </p:extLst>
  </p:cSld>
  <p:clrMapOvr>
    <a:masterClrMapping/>
  </p:clrMapOvr>
  <p:transition spd="med" advClick="0" advTm="4000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object 40">
            <a:extLst>
              <a:ext uri="{FF2B5EF4-FFF2-40B4-BE49-F238E27FC236}">
                <a16:creationId xmlns:a16="http://schemas.microsoft.com/office/drawing/2014/main" id="{F87EAACD-E3B8-BA46-AC4F-631BC83C6C92}"/>
              </a:ext>
            </a:extLst>
          </p:cNvPr>
          <p:cNvSpPr txBox="1"/>
          <p:nvPr/>
        </p:nvSpPr>
        <p:spPr>
          <a:xfrm>
            <a:off x="604838" y="3482835"/>
            <a:ext cx="5394960" cy="9848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l" rtl="0"/>
            <a:r>
              <a:rPr lang="en-US" sz="3200" spc="60" dirty="0">
                <a:solidFill>
                  <a:schemeClr val="bg1"/>
                </a:solidFill>
                <a:latin typeface="Avenir Next LT Pro" panose="020B0504020202020204" pitchFamily="34" charset="0"/>
                <a:ea typeface="Tahoma" pitchFamily="34" charset="0"/>
                <a:cs typeface="Tahoma" pitchFamily="34" charset="0"/>
              </a:rPr>
              <a:t>Rigid Ventilator</a:t>
            </a:r>
            <a:br>
              <a:rPr lang="en-US" sz="3200" spc="60" dirty="0">
                <a:solidFill>
                  <a:schemeClr val="bg1"/>
                </a:solidFill>
                <a:latin typeface="Avenir Next LT Pro" panose="020B0504020202020204" pitchFamily="34" charset="0"/>
                <a:ea typeface="Tahoma" pitchFamily="34" charset="0"/>
                <a:cs typeface="Tahoma" pitchFamily="34" charset="0"/>
              </a:rPr>
            </a:br>
            <a:r>
              <a:rPr lang="en-US" sz="3200" spc="60" dirty="0">
                <a:solidFill>
                  <a:schemeClr val="bg1"/>
                </a:solidFill>
                <a:latin typeface="Avenir Next LT Pro" panose="020B0504020202020204" pitchFamily="34" charset="0"/>
                <a:ea typeface="Tahoma" pitchFamily="34" charset="0"/>
                <a:cs typeface="Tahoma" pitchFamily="34" charset="0"/>
              </a:rPr>
              <a:t>EMS &amp; Transport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60AD498-939F-4D7D-AABE-718E3297D818}"/>
              </a:ext>
            </a:extLst>
          </p:cNvPr>
          <p:cNvGrpSpPr/>
          <p:nvPr/>
        </p:nvGrpSpPr>
        <p:grpSpPr>
          <a:xfrm>
            <a:off x="617538" y="3365477"/>
            <a:ext cx="3955750" cy="1219600"/>
            <a:chOff x="617538" y="3378177"/>
            <a:chExt cx="3955750" cy="1219600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B7295B72-4765-440D-A4BB-333730840BE2}"/>
                </a:ext>
              </a:extLst>
            </p:cNvPr>
            <p:cNvCxnSpPr>
              <a:cxnSpLocks/>
            </p:cNvCxnSpPr>
            <p:nvPr/>
          </p:nvCxnSpPr>
          <p:spPr>
            <a:xfrm>
              <a:off x="649288" y="3378177"/>
              <a:ext cx="3924000" cy="0"/>
            </a:xfrm>
            <a:prstGeom prst="line">
              <a:avLst/>
            </a:prstGeom>
            <a:ln w="38100" cap="rnd">
              <a:gradFill>
                <a:gsLst>
                  <a:gs pos="83000">
                    <a:srgbClr val="0D9BC0"/>
                  </a:gs>
                  <a:gs pos="100000">
                    <a:srgbClr val="00CADC"/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DE8E37A2-EC70-4B96-9934-8432E822BDE7}"/>
                </a:ext>
              </a:extLst>
            </p:cNvPr>
            <p:cNvCxnSpPr>
              <a:cxnSpLocks/>
            </p:cNvCxnSpPr>
            <p:nvPr/>
          </p:nvCxnSpPr>
          <p:spPr>
            <a:xfrm>
              <a:off x="617538" y="4597777"/>
              <a:ext cx="3924000" cy="0"/>
            </a:xfrm>
            <a:prstGeom prst="line">
              <a:avLst/>
            </a:prstGeom>
            <a:ln w="38100" cap="rnd">
              <a:gradFill>
                <a:gsLst>
                  <a:gs pos="83000">
                    <a:srgbClr val="0D9BC0"/>
                  </a:gs>
                  <a:gs pos="100000">
                    <a:srgbClr val="00CADC"/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D70AC5DA-3E8B-45D2-8D41-F08A31B9683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808" y="6069115"/>
            <a:ext cx="1575752" cy="484328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E9EF393F-E485-4E1C-BB65-0CA9DC5293AF}"/>
              </a:ext>
            </a:extLst>
          </p:cNvPr>
          <p:cNvGrpSpPr/>
          <p:nvPr/>
        </p:nvGrpSpPr>
        <p:grpSpPr>
          <a:xfrm>
            <a:off x="636416" y="1593392"/>
            <a:ext cx="4205726" cy="1086424"/>
            <a:chOff x="623888" y="1514776"/>
            <a:chExt cx="6125467" cy="1582329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1FA18C8-F1C5-4BAD-B010-01AAE577B8B3}"/>
                </a:ext>
              </a:extLst>
            </p:cNvPr>
            <p:cNvSpPr/>
            <p:nvPr/>
          </p:nvSpPr>
          <p:spPr>
            <a:xfrm>
              <a:off x="5078638" y="1514776"/>
              <a:ext cx="1670717" cy="147926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 rtl="0"/>
              <a:r>
                <a:rPr lang="en-US" sz="6000" b="1" i="1" spc="60" dirty="0">
                  <a:solidFill>
                    <a:schemeClr val="bg1"/>
                  </a:solidFill>
                  <a:latin typeface="Times New Roman" panose="02020603050405020304" pitchFamily="18" charset="0"/>
                  <a:ea typeface="Tahoma" pitchFamily="34" charset="0"/>
                  <a:cs typeface="Times New Roman" panose="02020603050405020304" pitchFamily="18" charset="0"/>
                </a:rPr>
                <a:t>vt1</a:t>
              </a:r>
              <a:endParaRPr lang="x-none" sz="2000" b="1" i="1" spc="60" dirty="0">
                <a:solidFill>
                  <a:schemeClr val="bg1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35FB0AB0-8665-4436-B555-35A8AEECA6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biLevel thresh="2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23405"/>
            <a:stretch/>
          </p:blipFill>
          <p:spPr>
            <a:xfrm>
              <a:off x="623888" y="1777060"/>
              <a:ext cx="4329877" cy="1320045"/>
            </a:xfrm>
            <a:prstGeom prst="rect">
              <a:avLst/>
            </a:prstGeom>
          </p:spPr>
        </p:pic>
      </p:grpSp>
      <p:pic>
        <p:nvPicPr>
          <p:cNvPr id="16" name="Picture 15" descr="A picture containing text, electronics, black&#10;&#10;Description automatically generated">
            <a:extLst>
              <a:ext uri="{FF2B5EF4-FFF2-40B4-BE49-F238E27FC236}">
                <a16:creationId xmlns:a16="http://schemas.microsoft.com/office/drawing/2014/main" id="{3B2CAB30-56DF-455E-B2BB-FD38F822106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50142" y="761076"/>
            <a:ext cx="6395798" cy="5443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558809"/>
      </p:ext>
    </p:extLst>
  </p:cSld>
  <p:clrMapOvr>
    <a:masterClrMapping/>
  </p:clrMapOvr>
  <p:transition spd="med" advClick="0" advTm="3000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object 40">
            <a:extLst>
              <a:ext uri="{FF2B5EF4-FFF2-40B4-BE49-F238E27FC236}">
                <a16:creationId xmlns:a16="http://schemas.microsoft.com/office/drawing/2014/main" id="{BAED363D-BDD0-7C44-B0F7-A91AE48AB4E9}"/>
              </a:ext>
            </a:extLst>
          </p:cNvPr>
          <p:cNvSpPr txBox="1"/>
          <p:nvPr/>
        </p:nvSpPr>
        <p:spPr>
          <a:xfrm>
            <a:off x="598488" y="3483219"/>
            <a:ext cx="6373678" cy="9848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r>
              <a:rPr lang="en-US" sz="3200" spc="60" dirty="0">
                <a:solidFill>
                  <a:schemeClr val="bg1"/>
                </a:solidFill>
                <a:latin typeface="Avenir Next LT Pro" panose="020B0504020202020204" pitchFamily="34" charset="0"/>
                <a:ea typeface="Tahoma" pitchFamily="34" charset="0"/>
                <a:cs typeface="Tahoma" pitchFamily="34" charset="0"/>
              </a:rPr>
              <a:t>Homecare, long-term care,</a:t>
            </a:r>
          </a:p>
          <a:p>
            <a:r>
              <a:rPr lang="en-US" sz="3200" spc="60" dirty="0">
                <a:solidFill>
                  <a:schemeClr val="bg1"/>
                </a:solidFill>
                <a:latin typeface="Avenir Next LT Pro" panose="020B0504020202020204" pitchFamily="34" charset="0"/>
                <a:ea typeface="Tahoma" pitchFamily="34" charset="0"/>
                <a:cs typeface="Tahoma" pitchFamily="34" charset="0"/>
              </a:rPr>
              <a:t>EMS &amp; intra-hospital transport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D7463A5-8CB5-4CB3-B9EF-971CDAC2B825}"/>
              </a:ext>
            </a:extLst>
          </p:cNvPr>
          <p:cNvGrpSpPr/>
          <p:nvPr/>
        </p:nvGrpSpPr>
        <p:grpSpPr>
          <a:xfrm>
            <a:off x="642938" y="3368152"/>
            <a:ext cx="6120000" cy="1267526"/>
            <a:chOff x="623888" y="3495152"/>
            <a:chExt cx="6120000" cy="1267526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D32E0D4B-4273-4729-B476-24DC1CD8B51F}"/>
                </a:ext>
              </a:extLst>
            </p:cNvPr>
            <p:cNvCxnSpPr>
              <a:cxnSpLocks/>
            </p:cNvCxnSpPr>
            <p:nvPr/>
          </p:nvCxnSpPr>
          <p:spPr>
            <a:xfrm>
              <a:off x="623888" y="3495152"/>
              <a:ext cx="6120000" cy="0"/>
            </a:xfrm>
            <a:prstGeom prst="line">
              <a:avLst/>
            </a:prstGeom>
            <a:ln w="38100" cap="rnd">
              <a:gradFill>
                <a:gsLst>
                  <a:gs pos="83000">
                    <a:srgbClr val="0D9BC0"/>
                  </a:gs>
                  <a:gs pos="100000">
                    <a:srgbClr val="00CADC"/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7A5144F1-083F-41DD-AFE2-1C4AB68508AF}"/>
                </a:ext>
              </a:extLst>
            </p:cNvPr>
            <p:cNvCxnSpPr>
              <a:cxnSpLocks/>
            </p:cNvCxnSpPr>
            <p:nvPr/>
          </p:nvCxnSpPr>
          <p:spPr>
            <a:xfrm>
              <a:off x="623888" y="4762678"/>
              <a:ext cx="6120000" cy="0"/>
            </a:xfrm>
            <a:prstGeom prst="line">
              <a:avLst/>
            </a:prstGeom>
            <a:ln w="38100" cap="rnd">
              <a:gradFill>
                <a:gsLst>
                  <a:gs pos="83000">
                    <a:srgbClr val="0D9BC0"/>
                  </a:gs>
                  <a:gs pos="100000">
                    <a:srgbClr val="00CADC"/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E155CF8C-10BC-4354-A231-EBCBC36B334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9150" y="1525539"/>
            <a:ext cx="4329912" cy="36852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46EA98A-2041-4E67-A614-78925FA7B4E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808" y="6069115"/>
            <a:ext cx="1575752" cy="484328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746C5EED-6BFE-44BE-9D48-9944C0C8E4CD}"/>
              </a:ext>
            </a:extLst>
          </p:cNvPr>
          <p:cNvGrpSpPr/>
          <p:nvPr/>
        </p:nvGrpSpPr>
        <p:grpSpPr>
          <a:xfrm>
            <a:off x="636416" y="1593392"/>
            <a:ext cx="4333966" cy="1086424"/>
            <a:chOff x="623888" y="1514776"/>
            <a:chExt cx="6312244" cy="1582329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20F46E7-53B1-4F16-A061-CC0870D4A325}"/>
                </a:ext>
              </a:extLst>
            </p:cNvPr>
            <p:cNvSpPr/>
            <p:nvPr/>
          </p:nvSpPr>
          <p:spPr>
            <a:xfrm>
              <a:off x="5078638" y="1514776"/>
              <a:ext cx="1857494" cy="147926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 rtl="0"/>
              <a:r>
                <a:rPr lang="en-US" sz="6000" b="1" i="1" spc="60" dirty="0">
                  <a:solidFill>
                    <a:schemeClr val="bg1"/>
                  </a:solidFill>
                  <a:latin typeface="Times New Roman" panose="02020603050405020304" pitchFamily="18" charset="0"/>
                  <a:ea typeface="Tahoma" pitchFamily="34" charset="0"/>
                  <a:cs typeface="Times New Roman" panose="02020603050405020304" pitchFamily="18" charset="0"/>
                </a:rPr>
                <a:t>vc2</a:t>
              </a:r>
              <a:endParaRPr lang="x-none" sz="2000" b="1" i="1" spc="60" dirty="0">
                <a:solidFill>
                  <a:schemeClr val="bg1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DA3671AD-C612-4C1C-942F-E842564593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biLevel thresh="2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23405"/>
            <a:stretch/>
          </p:blipFill>
          <p:spPr>
            <a:xfrm>
              <a:off x="623888" y="1777060"/>
              <a:ext cx="4329877" cy="13200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34520616"/>
      </p:ext>
    </p:extLst>
  </p:cSld>
  <p:clrMapOvr>
    <a:masterClrMapping/>
  </p:clrMapOvr>
  <p:transition spd="slow" advClick="0" advTm="3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object 40">
            <a:extLst>
              <a:ext uri="{FF2B5EF4-FFF2-40B4-BE49-F238E27FC236}">
                <a16:creationId xmlns:a16="http://schemas.microsoft.com/office/drawing/2014/main" id="{F87EAACD-E3B8-BA46-AC4F-631BC83C6C92}"/>
              </a:ext>
            </a:extLst>
          </p:cNvPr>
          <p:cNvSpPr txBox="1"/>
          <p:nvPr/>
        </p:nvSpPr>
        <p:spPr>
          <a:xfrm>
            <a:off x="598488" y="3486283"/>
            <a:ext cx="5394960" cy="9848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l" rtl="0"/>
            <a:r>
              <a:rPr lang="en-US" sz="3200" spc="60" dirty="0">
                <a:solidFill>
                  <a:schemeClr val="bg1"/>
                </a:solidFill>
                <a:latin typeface="Avenir Next LT Pro" panose="020B0504020202020204" pitchFamily="34" charset="0"/>
                <a:ea typeface="Tahoma" pitchFamily="34" charset="0"/>
                <a:cs typeface="Tahoma" pitchFamily="34" charset="0"/>
              </a:rPr>
              <a:t>Large display </a:t>
            </a:r>
          </a:p>
          <a:p>
            <a:pPr algn="l" rtl="0"/>
            <a:r>
              <a:rPr lang="en-US" sz="3200" spc="60" dirty="0">
                <a:solidFill>
                  <a:schemeClr val="bg1"/>
                </a:solidFill>
                <a:latin typeface="Avenir Next LT Pro" panose="020B0504020202020204" pitchFamily="34" charset="0"/>
                <a:ea typeface="Tahoma" pitchFamily="34" charset="0"/>
                <a:cs typeface="Tahoma" pitchFamily="34" charset="0"/>
              </a:rPr>
              <a:t>for ER &amp; critical care</a:t>
            </a:r>
          </a:p>
        </p:txBody>
      </p:sp>
      <p:pic>
        <p:nvPicPr>
          <p:cNvPr id="6" name="Picture 5" descr="A picture containing text, electronics&#10;&#10;Description automatically generated">
            <a:extLst>
              <a:ext uri="{FF2B5EF4-FFF2-40B4-BE49-F238E27FC236}">
                <a16:creationId xmlns:a16="http://schemas.microsoft.com/office/drawing/2014/main" id="{8C29AC7B-A9C3-4796-AF57-B0824AAB0A3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5255" y="948615"/>
            <a:ext cx="5526838" cy="509307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71C36611-5E17-48D4-8000-A33261D4CB64}"/>
              </a:ext>
            </a:extLst>
          </p:cNvPr>
          <p:cNvGrpSpPr/>
          <p:nvPr/>
        </p:nvGrpSpPr>
        <p:grpSpPr>
          <a:xfrm>
            <a:off x="630238" y="3357563"/>
            <a:ext cx="4500000" cy="1267526"/>
            <a:chOff x="623888" y="3495152"/>
            <a:chExt cx="4500000" cy="1267526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FEB5EBDC-7365-42E4-A821-2D94235F70C3}"/>
                </a:ext>
              </a:extLst>
            </p:cNvPr>
            <p:cNvCxnSpPr>
              <a:cxnSpLocks/>
            </p:cNvCxnSpPr>
            <p:nvPr/>
          </p:nvCxnSpPr>
          <p:spPr>
            <a:xfrm>
              <a:off x="623888" y="3495152"/>
              <a:ext cx="4500000" cy="0"/>
            </a:xfrm>
            <a:prstGeom prst="line">
              <a:avLst/>
            </a:prstGeom>
            <a:ln w="38100" cap="rnd">
              <a:gradFill>
                <a:gsLst>
                  <a:gs pos="83000">
                    <a:srgbClr val="0D9BC0"/>
                  </a:gs>
                  <a:gs pos="100000">
                    <a:srgbClr val="00CADC"/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AC5BC9C6-4BC8-4DC1-A267-EE9897874491}"/>
                </a:ext>
              </a:extLst>
            </p:cNvPr>
            <p:cNvCxnSpPr>
              <a:cxnSpLocks/>
            </p:cNvCxnSpPr>
            <p:nvPr/>
          </p:nvCxnSpPr>
          <p:spPr>
            <a:xfrm>
              <a:off x="623888" y="4762678"/>
              <a:ext cx="4500000" cy="0"/>
            </a:xfrm>
            <a:prstGeom prst="line">
              <a:avLst/>
            </a:prstGeom>
            <a:ln w="38100" cap="rnd">
              <a:gradFill>
                <a:gsLst>
                  <a:gs pos="83000">
                    <a:srgbClr val="0D9BC0"/>
                  </a:gs>
                  <a:gs pos="100000">
                    <a:srgbClr val="00CADC"/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889B16DA-4937-442E-A460-81D26D82097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808" y="6069115"/>
            <a:ext cx="1575752" cy="484328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75CC30A1-BD5E-4E87-B4E3-D3EC1DAD2A8A}"/>
              </a:ext>
            </a:extLst>
          </p:cNvPr>
          <p:cNvGrpSpPr/>
          <p:nvPr/>
        </p:nvGrpSpPr>
        <p:grpSpPr>
          <a:xfrm>
            <a:off x="636416" y="1593392"/>
            <a:ext cx="4333966" cy="1086424"/>
            <a:chOff x="623888" y="1514776"/>
            <a:chExt cx="6312243" cy="1582329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128EE26-AE58-45B8-9A7A-717400707DF6}"/>
                </a:ext>
              </a:extLst>
            </p:cNvPr>
            <p:cNvSpPr/>
            <p:nvPr/>
          </p:nvSpPr>
          <p:spPr>
            <a:xfrm>
              <a:off x="5078638" y="1514776"/>
              <a:ext cx="1857493" cy="147926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 rtl="0"/>
              <a:r>
                <a:rPr lang="en-US" sz="6000" b="1" i="1" spc="60" dirty="0">
                  <a:solidFill>
                    <a:schemeClr val="bg1"/>
                  </a:solidFill>
                  <a:latin typeface="Times New Roman" panose="02020603050405020304" pitchFamily="18" charset="0"/>
                  <a:ea typeface="Tahoma" pitchFamily="34" charset="0"/>
                  <a:cs typeface="Times New Roman" panose="02020603050405020304" pitchFamily="18" charset="0"/>
                </a:rPr>
                <a:t>vc3</a:t>
              </a:r>
              <a:endParaRPr lang="x-none" sz="2000" b="1" i="1" spc="60" dirty="0">
                <a:solidFill>
                  <a:schemeClr val="bg1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5DDC4AF9-D58E-4E57-935A-9B9D937AAF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biLevel thresh="2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23405"/>
            <a:stretch/>
          </p:blipFill>
          <p:spPr>
            <a:xfrm>
              <a:off x="623888" y="1777060"/>
              <a:ext cx="4329877" cy="13200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5928667"/>
      </p:ext>
    </p:extLst>
  </p:cSld>
  <p:clrMapOvr>
    <a:masterClrMapping/>
  </p:clrMapOvr>
  <p:transition spd="slow" advClick="0" advTm="3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 descr="A picture containing text, black, electronics&#10;&#10;Description automatically generated">
            <a:extLst>
              <a:ext uri="{FF2B5EF4-FFF2-40B4-BE49-F238E27FC236}">
                <a16:creationId xmlns:a16="http://schemas.microsoft.com/office/drawing/2014/main" id="{7C77D7F6-453D-4AE6-AD4E-93223F3C8BB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5902" y="1981706"/>
            <a:ext cx="5637371" cy="4798016"/>
          </a:xfrm>
          <a:prstGeom prst="rect">
            <a:avLst/>
          </a:prstGeom>
        </p:spPr>
      </p:pic>
      <p:grpSp>
        <p:nvGrpSpPr>
          <p:cNvPr id="158" name="Group 157">
            <a:extLst>
              <a:ext uri="{FF2B5EF4-FFF2-40B4-BE49-F238E27FC236}">
                <a16:creationId xmlns:a16="http://schemas.microsoft.com/office/drawing/2014/main" id="{B020FA67-4964-463A-B0E7-985EE67B9574}"/>
              </a:ext>
            </a:extLst>
          </p:cNvPr>
          <p:cNvGrpSpPr/>
          <p:nvPr/>
        </p:nvGrpSpPr>
        <p:grpSpPr>
          <a:xfrm>
            <a:off x="542023" y="1524202"/>
            <a:ext cx="3293207" cy="1141126"/>
            <a:chOff x="918149" y="919913"/>
            <a:chExt cx="2556370" cy="885806"/>
          </a:xfrm>
        </p:grpSpPr>
        <p:sp>
          <p:nvSpPr>
            <p:cNvPr id="159" name="Rectangle 158">
              <a:extLst>
                <a:ext uri="{FF2B5EF4-FFF2-40B4-BE49-F238E27FC236}">
                  <a16:creationId xmlns:a16="http://schemas.microsoft.com/office/drawing/2014/main" id="{04350991-4BB7-4B60-B849-7BE68AA62675}"/>
                </a:ext>
              </a:extLst>
            </p:cNvPr>
            <p:cNvSpPr/>
            <p:nvPr/>
          </p:nvSpPr>
          <p:spPr>
            <a:xfrm>
              <a:off x="918149" y="919913"/>
              <a:ext cx="2556370" cy="310588"/>
            </a:xfrm>
            <a:prstGeom prst="rect">
              <a:avLst/>
            </a:prstGeom>
            <a:ln w="15875" cap="rnd">
              <a:noFill/>
              <a:prstDash val="sysDot"/>
              <a:round/>
              <a:headEnd type="none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square">
              <a:spAutoFit/>
            </a:bodyPr>
            <a:lstStyle/>
            <a:p>
              <a:pPr algn="l" rtl="0"/>
              <a:r>
                <a:rPr lang="en-US" sz="2000" spc="80" dirty="0">
                  <a:solidFill>
                    <a:schemeClr val="bg1"/>
                  </a:solidFill>
                  <a:latin typeface="Avenir Next LT Pro" panose="020B0504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Advanced alarm system</a:t>
              </a:r>
            </a:p>
          </p:txBody>
        </p:sp>
        <p:grpSp>
          <p:nvGrpSpPr>
            <p:cNvPr id="160" name="Group 159">
              <a:extLst>
                <a:ext uri="{FF2B5EF4-FFF2-40B4-BE49-F238E27FC236}">
                  <a16:creationId xmlns:a16="http://schemas.microsoft.com/office/drawing/2014/main" id="{018A8122-E72C-4E9D-829D-F995F04BFCA7}"/>
                </a:ext>
              </a:extLst>
            </p:cNvPr>
            <p:cNvGrpSpPr/>
            <p:nvPr/>
          </p:nvGrpSpPr>
          <p:grpSpPr>
            <a:xfrm>
              <a:off x="981697" y="1303009"/>
              <a:ext cx="2400224" cy="502710"/>
              <a:chOff x="981697" y="1303009"/>
              <a:chExt cx="2400224" cy="502710"/>
            </a:xfrm>
          </p:grpSpPr>
          <p:cxnSp>
            <p:nvCxnSpPr>
              <p:cNvPr id="161" name="Straight Connector 160">
                <a:extLst>
                  <a:ext uri="{FF2B5EF4-FFF2-40B4-BE49-F238E27FC236}">
                    <a16:creationId xmlns:a16="http://schemas.microsoft.com/office/drawing/2014/main" id="{BC1CD49E-544A-4994-BD54-15A1B0F3136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921940" y="1315119"/>
                <a:ext cx="459981" cy="490600"/>
              </a:xfrm>
              <a:prstGeom prst="line">
                <a:avLst/>
              </a:prstGeom>
              <a:ln w="15875" cap="rnd">
                <a:solidFill>
                  <a:schemeClr val="bg1"/>
                </a:solidFill>
                <a:prstDash val="sysDot"/>
                <a:round/>
                <a:headEnd type="oval"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2" name="Straight Connector 161">
                <a:extLst>
                  <a:ext uri="{FF2B5EF4-FFF2-40B4-BE49-F238E27FC236}">
                    <a16:creationId xmlns:a16="http://schemas.microsoft.com/office/drawing/2014/main" id="{6C6A46FD-2157-4282-9C81-A005D27A597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981697" y="1303009"/>
                <a:ext cx="1934123" cy="12110"/>
              </a:xfrm>
              <a:prstGeom prst="line">
                <a:avLst/>
              </a:prstGeom>
              <a:ln w="15875" cap="rnd">
                <a:solidFill>
                  <a:schemeClr val="bg1"/>
                </a:solidFill>
                <a:prstDash val="sysDot"/>
                <a:round/>
                <a:headEnd type="none"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68" name="Group 167">
            <a:extLst>
              <a:ext uri="{FF2B5EF4-FFF2-40B4-BE49-F238E27FC236}">
                <a16:creationId xmlns:a16="http://schemas.microsoft.com/office/drawing/2014/main" id="{D50871F6-4422-4ADB-A1D9-748CB767C992}"/>
              </a:ext>
            </a:extLst>
          </p:cNvPr>
          <p:cNvGrpSpPr/>
          <p:nvPr/>
        </p:nvGrpSpPr>
        <p:grpSpPr>
          <a:xfrm>
            <a:off x="542023" y="2695789"/>
            <a:ext cx="3293207" cy="1188473"/>
            <a:chOff x="909846" y="1820159"/>
            <a:chExt cx="2556371" cy="922560"/>
          </a:xfrm>
        </p:grpSpPr>
        <p:grpSp>
          <p:nvGrpSpPr>
            <p:cNvPr id="172" name="Group 171">
              <a:extLst>
                <a:ext uri="{FF2B5EF4-FFF2-40B4-BE49-F238E27FC236}">
                  <a16:creationId xmlns:a16="http://schemas.microsoft.com/office/drawing/2014/main" id="{A21ACE76-BEAB-40C1-9805-FB68C77CD61B}"/>
                </a:ext>
              </a:extLst>
            </p:cNvPr>
            <p:cNvGrpSpPr/>
            <p:nvPr/>
          </p:nvGrpSpPr>
          <p:grpSpPr>
            <a:xfrm>
              <a:off x="973394" y="2252119"/>
              <a:ext cx="2492823" cy="490600"/>
              <a:chOff x="889098" y="1315119"/>
              <a:chExt cx="2492823" cy="490600"/>
            </a:xfrm>
          </p:grpSpPr>
          <p:cxnSp>
            <p:nvCxnSpPr>
              <p:cNvPr id="173" name="Straight Connector 172">
                <a:extLst>
                  <a:ext uri="{FF2B5EF4-FFF2-40B4-BE49-F238E27FC236}">
                    <a16:creationId xmlns:a16="http://schemas.microsoft.com/office/drawing/2014/main" id="{80567861-3494-4D3E-AC0D-0EC2C6B35D6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921940" y="1315119"/>
                <a:ext cx="459981" cy="490600"/>
              </a:xfrm>
              <a:prstGeom prst="line">
                <a:avLst/>
              </a:prstGeom>
              <a:ln w="15875" cap="rnd">
                <a:solidFill>
                  <a:schemeClr val="bg1"/>
                </a:solidFill>
                <a:prstDash val="sysDot"/>
                <a:round/>
                <a:headEnd type="oval"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4" name="Straight Connector 173">
                <a:extLst>
                  <a:ext uri="{FF2B5EF4-FFF2-40B4-BE49-F238E27FC236}">
                    <a16:creationId xmlns:a16="http://schemas.microsoft.com/office/drawing/2014/main" id="{53158F13-BF18-4BEC-8793-794B0906B9F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89098" y="1315119"/>
                <a:ext cx="2026723" cy="0"/>
              </a:xfrm>
              <a:prstGeom prst="line">
                <a:avLst/>
              </a:prstGeom>
              <a:ln w="15875" cap="rnd">
                <a:solidFill>
                  <a:schemeClr val="bg1"/>
                </a:solidFill>
                <a:prstDash val="sysDot"/>
                <a:round/>
                <a:headEnd type="none"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70" name="Rectangle 169">
              <a:extLst>
                <a:ext uri="{FF2B5EF4-FFF2-40B4-BE49-F238E27FC236}">
                  <a16:creationId xmlns:a16="http://schemas.microsoft.com/office/drawing/2014/main" id="{91E3E4E0-8538-4252-95C7-D93ED647C24D}"/>
                </a:ext>
              </a:extLst>
            </p:cNvPr>
            <p:cNvSpPr/>
            <p:nvPr/>
          </p:nvSpPr>
          <p:spPr>
            <a:xfrm>
              <a:off x="909846" y="1820159"/>
              <a:ext cx="2153819" cy="310588"/>
            </a:xfrm>
            <a:prstGeom prst="rect">
              <a:avLst/>
            </a:prstGeom>
            <a:ln w="15875" cap="rnd">
              <a:noFill/>
              <a:prstDash val="sysDot"/>
              <a:round/>
              <a:headEnd type="oval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square">
              <a:spAutoFit/>
            </a:bodyPr>
            <a:lstStyle/>
            <a:p>
              <a:r>
                <a:rPr lang="en-US" sz="2000" spc="80" dirty="0">
                  <a:solidFill>
                    <a:schemeClr val="bg1"/>
                  </a:solidFill>
                  <a:latin typeface="Avenir Next LT Pro" panose="020B0504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Intuitive interface</a:t>
              </a:r>
            </a:p>
          </p:txBody>
        </p:sp>
      </p:grpSp>
      <p:grpSp>
        <p:nvGrpSpPr>
          <p:cNvPr id="163" name="Group 162">
            <a:extLst>
              <a:ext uri="{FF2B5EF4-FFF2-40B4-BE49-F238E27FC236}">
                <a16:creationId xmlns:a16="http://schemas.microsoft.com/office/drawing/2014/main" id="{0E90366E-37DD-4103-9F07-E1A8FF11D329}"/>
              </a:ext>
            </a:extLst>
          </p:cNvPr>
          <p:cNvGrpSpPr/>
          <p:nvPr/>
        </p:nvGrpSpPr>
        <p:grpSpPr>
          <a:xfrm>
            <a:off x="5663706" y="1266284"/>
            <a:ext cx="4447422" cy="1383444"/>
            <a:chOff x="4824768" y="732363"/>
            <a:chExt cx="3452337" cy="1073907"/>
          </a:xfrm>
        </p:grpSpPr>
        <p:sp>
          <p:nvSpPr>
            <p:cNvPr id="164" name="Rectangle 163">
              <a:extLst>
                <a:ext uri="{FF2B5EF4-FFF2-40B4-BE49-F238E27FC236}">
                  <a16:creationId xmlns:a16="http://schemas.microsoft.com/office/drawing/2014/main" id="{6C9869CA-D129-4BA3-A1E5-D530474C5BE6}"/>
                </a:ext>
              </a:extLst>
            </p:cNvPr>
            <p:cNvSpPr/>
            <p:nvPr/>
          </p:nvSpPr>
          <p:spPr>
            <a:xfrm>
              <a:off x="6244851" y="732363"/>
              <a:ext cx="2032254" cy="549501"/>
            </a:xfrm>
            <a:prstGeom prst="rect">
              <a:avLst/>
            </a:prstGeom>
            <a:ln w="15875" cap="rnd">
              <a:noFill/>
              <a:prstDash val="sysDot"/>
              <a:round/>
              <a:headEnd type="none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square">
              <a:spAutoFit/>
            </a:bodyPr>
            <a:lstStyle/>
            <a:p>
              <a:r>
                <a:rPr lang="en-US" sz="2000" spc="80" dirty="0">
                  <a:solidFill>
                    <a:schemeClr val="bg1"/>
                  </a:solidFill>
                  <a:latin typeface="Avenir Next LT Pro" panose="020B0504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Advanced</a:t>
              </a:r>
              <a:br>
                <a:rPr lang="en-US" sz="2000" spc="80" dirty="0">
                  <a:solidFill>
                    <a:schemeClr val="bg1"/>
                  </a:solidFill>
                  <a:latin typeface="Avenir Next LT Pro" panose="020B0504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</a:br>
              <a:r>
                <a:rPr lang="en-US" sz="2000" spc="80" dirty="0">
                  <a:solidFill>
                    <a:schemeClr val="bg1"/>
                  </a:solidFill>
                  <a:latin typeface="Avenir Next LT Pro" panose="020B0504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mode ventilation</a:t>
              </a:r>
            </a:p>
          </p:txBody>
        </p:sp>
        <p:grpSp>
          <p:nvGrpSpPr>
            <p:cNvPr id="165" name="Group 164">
              <a:extLst>
                <a:ext uri="{FF2B5EF4-FFF2-40B4-BE49-F238E27FC236}">
                  <a16:creationId xmlns:a16="http://schemas.microsoft.com/office/drawing/2014/main" id="{51D1C61D-78EE-45CC-9DB5-133EF5580AFA}"/>
                </a:ext>
              </a:extLst>
            </p:cNvPr>
            <p:cNvGrpSpPr/>
            <p:nvPr/>
          </p:nvGrpSpPr>
          <p:grpSpPr>
            <a:xfrm flipH="1">
              <a:off x="4824768" y="1315670"/>
              <a:ext cx="2747037" cy="490600"/>
              <a:chOff x="1547315" y="1299442"/>
              <a:chExt cx="2991926" cy="490600"/>
            </a:xfrm>
          </p:grpSpPr>
          <p:cxnSp>
            <p:nvCxnSpPr>
              <p:cNvPr id="166" name="Straight Connector 165">
                <a:extLst>
                  <a:ext uri="{FF2B5EF4-FFF2-40B4-BE49-F238E27FC236}">
                    <a16:creationId xmlns:a16="http://schemas.microsoft.com/office/drawing/2014/main" id="{DAF6A675-58AA-4002-8A99-F1730C1C516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4079260" y="1299442"/>
                <a:ext cx="459981" cy="490600"/>
              </a:xfrm>
              <a:prstGeom prst="line">
                <a:avLst/>
              </a:prstGeom>
              <a:ln w="15875" cap="rnd">
                <a:solidFill>
                  <a:schemeClr val="bg1"/>
                </a:solidFill>
                <a:prstDash val="sysDot"/>
                <a:round/>
                <a:headEnd type="oval"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7" name="Straight Connector 166">
                <a:extLst>
                  <a:ext uri="{FF2B5EF4-FFF2-40B4-BE49-F238E27FC236}">
                    <a16:creationId xmlns:a16="http://schemas.microsoft.com/office/drawing/2014/main" id="{DF089689-AA6C-405A-837E-739B52AF4D2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547315" y="1300568"/>
                <a:ext cx="2526576" cy="9622"/>
              </a:xfrm>
              <a:prstGeom prst="line">
                <a:avLst/>
              </a:prstGeom>
              <a:ln w="15875" cap="rnd">
                <a:solidFill>
                  <a:schemeClr val="bg1"/>
                </a:solidFill>
                <a:prstDash val="sysDot"/>
                <a:round/>
                <a:headEnd type="none"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1673763-EA05-4B95-84C6-1B57E517014E}"/>
              </a:ext>
            </a:extLst>
          </p:cNvPr>
          <p:cNvGrpSpPr/>
          <p:nvPr/>
        </p:nvGrpSpPr>
        <p:grpSpPr>
          <a:xfrm>
            <a:off x="5545843" y="4317162"/>
            <a:ext cx="4541603" cy="1575114"/>
            <a:chOff x="5689507" y="3577862"/>
            <a:chExt cx="4541603" cy="1575114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D8D40B2C-CDB3-4180-B3BA-3BEEA7EF9743}"/>
                </a:ext>
              </a:extLst>
            </p:cNvPr>
            <p:cNvSpPr/>
            <p:nvPr/>
          </p:nvSpPr>
          <p:spPr>
            <a:xfrm rot="21314741">
              <a:off x="5689507" y="4671471"/>
              <a:ext cx="972463" cy="481505"/>
            </a:xfrm>
            <a:prstGeom prst="roundRect">
              <a:avLst>
                <a:gd name="adj" fmla="val 50000"/>
              </a:avLst>
            </a:prstGeom>
            <a:ln w="25400" cap="rnd">
              <a:solidFill>
                <a:srgbClr val="0A3364"/>
              </a:solidFill>
              <a:prstDash val="sysDot"/>
              <a:round/>
              <a:headEnd type="oval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86D6D139-38B2-410E-9323-45EEA05E9FF0}"/>
                </a:ext>
              </a:extLst>
            </p:cNvPr>
            <p:cNvGrpSpPr/>
            <p:nvPr/>
          </p:nvGrpSpPr>
          <p:grpSpPr>
            <a:xfrm flipH="1">
              <a:off x="6556290" y="4235521"/>
              <a:ext cx="2163609" cy="632008"/>
              <a:chOff x="1552684" y="1315119"/>
              <a:chExt cx="1829237" cy="490600"/>
            </a:xfrm>
          </p:grpSpPr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767CD9E4-E357-473E-A9B5-CC66F38926F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921940" y="1315119"/>
                <a:ext cx="459981" cy="490600"/>
              </a:xfrm>
              <a:prstGeom prst="line">
                <a:avLst/>
              </a:prstGeom>
              <a:ln w="15875" cap="rnd">
                <a:solidFill>
                  <a:schemeClr val="bg1"/>
                </a:solidFill>
                <a:prstDash val="sysDot"/>
                <a:round/>
                <a:headEnd type="oval"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AF765BFF-B701-45E8-97CA-AA5D4B75ECB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552684" y="1315119"/>
                <a:ext cx="1363135" cy="0"/>
              </a:xfrm>
              <a:prstGeom prst="line">
                <a:avLst/>
              </a:prstGeom>
              <a:ln w="15875" cap="rnd">
                <a:solidFill>
                  <a:schemeClr val="bg1"/>
                </a:solidFill>
                <a:prstDash val="sysDot"/>
                <a:round/>
                <a:headEnd type="none"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9BA2630B-C1C7-40DE-8790-29B66BD6E5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6984" t="6984" r="6984" b="6984"/>
            <a:stretch/>
          </p:blipFill>
          <p:spPr>
            <a:xfrm>
              <a:off x="8281622" y="3577862"/>
              <a:ext cx="1949488" cy="1315317"/>
            </a:xfrm>
            <a:prstGeom prst="roundRect">
              <a:avLst>
                <a:gd name="adj" fmla="val 50000"/>
              </a:avLst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D66CA52-1158-4D1B-9EAE-F5DEDF6FDFCA}"/>
              </a:ext>
            </a:extLst>
          </p:cNvPr>
          <p:cNvGrpSpPr/>
          <p:nvPr/>
        </p:nvGrpSpPr>
        <p:grpSpPr>
          <a:xfrm>
            <a:off x="9051699" y="2903814"/>
            <a:ext cx="2649771" cy="1888933"/>
            <a:chOff x="9308743" y="2038183"/>
            <a:chExt cx="2649771" cy="1888933"/>
          </a:xfrm>
        </p:grpSpPr>
        <p:sp>
          <p:nvSpPr>
            <p:cNvPr id="200" name="Rectangle 199">
              <a:extLst>
                <a:ext uri="{FF2B5EF4-FFF2-40B4-BE49-F238E27FC236}">
                  <a16:creationId xmlns:a16="http://schemas.microsoft.com/office/drawing/2014/main" id="{D4158B04-DB30-4312-8B99-F845A63D7205}"/>
                </a:ext>
              </a:extLst>
            </p:cNvPr>
            <p:cNvSpPr/>
            <p:nvPr/>
          </p:nvSpPr>
          <p:spPr>
            <a:xfrm>
              <a:off x="9340493" y="2038183"/>
              <a:ext cx="2618021" cy="707886"/>
            </a:xfrm>
            <a:prstGeom prst="rect">
              <a:avLst/>
            </a:prstGeom>
            <a:ln w="15875" cap="rnd">
              <a:noFill/>
              <a:prstDash val="sysDot"/>
              <a:round/>
              <a:headEnd type="none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square">
              <a:spAutoFit/>
            </a:bodyPr>
            <a:lstStyle/>
            <a:p>
              <a:r>
                <a:rPr lang="en-US" sz="2000" spc="80" dirty="0">
                  <a:solidFill>
                    <a:schemeClr val="bg1"/>
                  </a:solidFill>
                  <a:latin typeface="Avenir Next LT Pro" panose="020B0504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Capnography module</a:t>
              </a:r>
            </a:p>
          </p:txBody>
        </p: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CA6A6AB0-1FDF-4AF2-AF6C-3CD13003BA0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308743" y="2180576"/>
              <a:ext cx="0" cy="1746540"/>
            </a:xfrm>
            <a:prstGeom prst="line">
              <a:avLst/>
            </a:prstGeom>
            <a:ln w="15875" cap="rnd">
              <a:solidFill>
                <a:schemeClr val="bg1"/>
              </a:solidFill>
              <a:prstDash val="sysDot"/>
              <a:round/>
              <a:headEnd type="oval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80DCA67-E26F-4F80-AA3F-CB9A596F2A47}"/>
              </a:ext>
            </a:extLst>
          </p:cNvPr>
          <p:cNvGrpSpPr/>
          <p:nvPr/>
        </p:nvGrpSpPr>
        <p:grpSpPr>
          <a:xfrm>
            <a:off x="6997550" y="5308849"/>
            <a:ext cx="1854482" cy="1277508"/>
            <a:chOff x="6767903" y="4663010"/>
            <a:chExt cx="1854482" cy="1277508"/>
          </a:xfrm>
        </p:grpSpPr>
        <p:sp>
          <p:nvSpPr>
            <p:cNvPr id="190" name="Rectangle 189">
              <a:extLst>
                <a:ext uri="{FF2B5EF4-FFF2-40B4-BE49-F238E27FC236}">
                  <a16:creationId xmlns:a16="http://schemas.microsoft.com/office/drawing/2014/main" id="{2E8EE221-8CAD-4BC6-B699-E049D5AEF48E}"/>
                </a:ext>
              </a:extLst>
            </p:cNvPr>
            <p:cNvSpPr/>
            <p:nvPr/>
          </p:nvSpPr>
          <p:spPr>
            <a:xfrm>
              <a:off x="6767903" y="5232632"/>
              <a:ext cx="1854482" cy="707886"/>
            </a:xfrm>
            <a:prstGeom prst="rect">
              <a:avLst/>
            </a:prstGeom>
            <a:ln w="15875" cap="rnd">
              <a:noFill/>
              <a:prstDash val="sysDot"/>
              <a:round/>
              <a:headEnd type="none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square">
              <a:spAutoFit/>
            </a:bodyPr>
            <a:lstStyle/>
            <a:p>
              <a:pPr algn="r"/>
              <a:r>
                <a:rPr lang="en-US" sz="2000" spc="80" dirty="0">
                  <a:solidFill>
                    <a:schemeClr val="bg1"/>
                  </a:solidFill>
                  <a:latin typeface="Avenir Next LT Pro" panose="020B0504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Integrated nebulizer</a:t>
              </a:r>
            </a:p>
          </p:txBody>
        </p: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6A14ECFE-6589-4B06-A74F-1CFD84E0028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586790" y="4663010"/>
              <a:ext cx="0" cy="1164307"/>
            </a:xfrm>
            <a:prstGeom prst="line">
              <a:avLst/>
            </a:prstGeom>
            <a:ln w="15875" cap="rnd">
              <a:solidFill>
                <a:schemeClr val="bg1"/>
              </a:solidFill>
              <a:prstDash val="sysDot"/>
              <a:round/>
              <a:headEnd type="oval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87444E1-1CB3-4DAC-A4D3-19B320783E85}"/>
              </a:ext>
            </a:extLst>
          </p:cNvPr>
          <p:cNvGrpSpPr/>
          <p:nvPr/>
        </p:nvGrpSpPr>
        <p:grpSpPr>
          <a:xfrm>
            <a:off x="9766345" y="5139921"/>
            <a:ext cx="2338323" cy="1455322"/>
            <a:chOff x="9766345" y="4386381"/>
            <a:chExt cx="2338323" cy="1455322"/>
          </a:xfrm>
        </p:grpSpPr>
        <p:sp>
          <p:nvSpPr>
            <p:cNvPr id="207" name="Rectangle 206">
              <a:extLst>
                <a:ext uri="{FF2B5EF4-FFF2-40B4-BE49-F238E27FC236}">
                  <a16:creationId xmlns:a16="http://schemas.microsoft.com/office/drawing/2014/main" id="{4F8AC8A6-38FC-4E8F-8F86-5462441ED00B}"/>
                </a:ext>
              </a:extLst>
            </p:cNvPr>
            <p:cNvSpPr/>
            <p:nvPr/>
          </p:nvSpPr>
          <p:spPr>
            <a:xfrm>
              <a:off x="10058937" y="4518264"/>
              <a:ext cx="2045731" cy="1323439"/>
            </a:xfrm>
            <a:prstGeom prst="rect">
              <a:avLst/>
            </a:prstGeom>
            <a:ln w="15875" cap="rnd">
              <a:noFill/>
              <a:prstDash val="sysDot"/>
              <a:round/>
              <a:headEnd type="none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square">
              <a:spAutoFit/>
            </a:bodyPr>
            <a:lstStyle/>
            <a:p>
              <a:r>
                <a:rPr lang="en-US" sz="2000" spc="80" dirty="0">
                  <a:solidFill>
                    <a:schemeClr val="bg1"/>
                  </a:solidFill>
                  <a:latin typeface="Avenir Next LT Pro" panose="020B0504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Integrated automatic cuff pressure controller</a:t>
              </a:r>
            </a:p>
          </p:txBody>
        </p: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33E2B110-3BE8-4605-9FDC-50D226C721FE}"/>
                </a:ext>
              </a:extLst>
            </p:cNvPr>
            <p:cNvCxnSpPr>
              <a:cxnSpLocks/>
            </p:cNvCxnSpPr>
            <p:nvPr/>
          </p:nvCxnSpPr>
          <p:spPr>
            <a:xfrm>
              <a:off x="9766345" y="4386381"/>
              <a:ext cx="0" cy="1333235"/>
            </a:xfrm>
            <a:prstGeom prst="line">
              <a:avLst/>
            </a:prstGeom>
            <a:ln w="15875" cap="rnd">
              <a:solidFill>
                <a:schemeClr val="bg1"/>
              </a:solidFill>
              <a:prstDash val="sysDot"/>
              <a:round/>
              <a:headEnd type="oval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5" name="Picture 34">
            <a:extLst>
              <a:ext uri="{FF2B5EF4-FFF2-40B4-BE49-F238E27FC236}">
                <a16:creationId xmlns:a16="http://schemas.microsoft.com/office/drawing/2014/main" id="{F86679AC-4055-4164-96A8-1FF8965D2F5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808" y="6069115"/>
            <a:ext cx="1575752" cy="484328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59B9AFF3-529E-44F9-9D52-B3EE0923C34E}"/>
              </a:ext>
            </a:extLst>
          </p:cNvPr>
          <p:cNvSpPr txBox="1"/>
          <p:nvPr/>
        </p:nvSpPr>
        <p:spPr>
          <a:xfrm>
            <a:off x="542023" y="435394"/>
            <a:ext cx="57442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800" b="1" cap="all" dirty="0">
                <a:solidFill>
                  <a:schemeClr val="bg1"/>
                </a:solidFill>
                <a:latin typeface="Avenir Next LT Pro" panose="020B0504020202020204" pitchFamily="34" charset="0"/>
                <a:ea typeface="Roboto" panose="02000000000000000000" pitchFamily="2" charset="0"/>
              </a:rPr>
              <a:t>Customized Solutions</a:t>
            </a:r>
          </a:p>
        </p:txBody>
      </p:sp>
    </p:spTree>
    <p:extLst>
      <p:ext uri="{BB962C8B-B14F-4D97-AF65-F5344CB8AC3E}">
        <p14:creationId xmlns:p14="http://schemas.microsoft.com/office/powerpoint/2010/main" val="1904675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0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25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750"/>
                            </p:stCondLst>
                            <p:childTnLst>
                              <p:par>
                                <p:cTn id="1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10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75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25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250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175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75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375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625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7250"/>
                            </p:stCondLst>
                            <p:childTnLst>
                              <p:par>
                                <p:cTn id="49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9750"/>
                            </p:stCondLst>
                            <p:childTnLst>
                              <p:par>
                                <p:cTn id="5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750"/>
                            </p:stCondLst>
                            <p:childTnLst>
                              <p:par>
                                <p:cTn id="57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3250"/>
                            </p:stCondLst>
                            <p:childTnLst>
                              <p:par>
                                <p:cTn id="6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Picture 93">
            <a:extLst>
              <a:ext uri="{FF2B5EF4-FFF2-40B4-BE49-F238E27FC236}">
                <a16:creationId xmlns:a16="http://schemas.microsoft.com/office/drawing/2014/main" id="{91D057C7-5B7A-4D8F-ADF2-C27822F60A2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607"/>
          <a:stretch/>
        </p:blipFill>
        <p:spPr>
          <a:xfrm>
            <a:off x="3602045" y="863175"/>
            <a:ext cx="5719858" cy="5308052"/>
          </a:xfrm>
          <a:prstGeom prst="rect">
            <a:avLst/>
          </a:prstGeom>
        </p:spPr>
      </p:pic>
      <p:grpSp>
        <p:nvGrpSpPr>
          <p:cNvPr id="50" name="Group 49">
            <a:extLst>
              <a:ext uri="{FF2B5EF4-FFF2-40B4-BE49-F238E27FC236}">
                <a16:creationId xmlns:a16="http://schemas.microsoft.com/office/drawing/2014/main" id="{7C3F4B7C-0653-4E20-B6F2-58BA3CAFE79B}"/>
              </a:ext>
            </a:extLst>
          </p:cNvPr>
          <p:cNvGrpSpPr/>
          <p:nvPr/>
        </p:nvGrpSpPr>
        <p:grpSpPr>
          <a:xfrm>
            <a:off x="517588" y="2752943"/>
            <a:ext cx="5329492" cy="1954540"/>
            <a:chOff x="-1782154" y="23482"/>
            <a:chExt cx="5329492" cy="1954540"/>
          </a:xfrm>
        </p:grpSpPr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DE8F7EB5-2013-4D97-8322-E69ACA8FFE73}"/>
                </a:ext>
              </a:extLst>
            </p:cNvPr>
            <p:cNvSpPr/>
            <p:nvPr/>
          </p:nvSpPr>
          <p:spPr>
            <a:xfrm>
              <a:off x="-1782154" y="23482"/>
              <a:ext cx="4135725" cy="400110"/>
            </a:xfrm>
            <a:prstGeom prst="rect">
              <a:avLst/>
            </a:prstGeom>
            <a:ln w="15875" cap="rnd">
              <a:noFill/>
              <a:prstDash val="sysDot"/>
              <a:round/>
              <a:headEnd type="oval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square">
              <a:spAutoFit/>
            </a:bodyPr>
            <a:lstStyle/>
            <a:p>
              <a:pPr algn="l" rtl="0"/>
              <a:r>
                <a:rPr lang="en-US" sz="2000" spc="80" dirty="0">
                  <a:solidFill>
                    <a:schemeClr val="bg1"/>
                  </a:solidFill>
                  <a:latin typeface="Avenir Next LT Pro" panose="020B0504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High O</a:t>
              </a:r>
              <a:r>
                <a:rPr lang="en-US" sz="2000" spc="80" baseline="-25000" dirty="0">
                  <a:solidFill>
                    <a:schemeClr val="bg1"/>
                  </a:solidFill>
                  <a:latin typeface="Avenir Next LT Pro" panose="020B0504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  <a:r>
                <a:rPr lang="en-US" sz="2000" spc="80" dirty="0">
                  <a:solidFill>
                    <a:schemeClr val="bg1"/>
                  </a:solidFill>
                  <a:latin typeface="Avenir Next LT Pro" panose="020B0504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pressure port</a:t>
              </a:r>
            </a:p>
          </p:txBody>
        </p: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C45AC464-DF0F-4F4D-98A7-2E1298A7BEEB}"/>
                </a:ext>
              </a:extLst>
            </p:cNvPr>
            <p:cNvGrpSpPr/>
            <p:nvPr/>
          </p:nvGrpSpPr>
          <p:grpSpPr>
            <a:xfrm>
              <a:off x="-1680934" y="435096"/>
              <a:ext cx="5228272" cy="1542926"/>
              <a:chOff x="-1680934" y="435096"/>
              <a:chExt cx="5228272" cy="1542926"/>
            </a:xfrm>
          </p:grpSpPr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42829611-96D5-4B82-8EC2-435FCE0DEBD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245563" y="449034"/>
                <a:ext cx="1301775" cy="1528988"/>
              </a:xfrm>
              <a:prstGeom prst="line">
                <a:avLst/>
              </a:prstGeom>
              <a:ln w="15875" cap="rnd">
                <a:solidFill>
                  <a:schemeClr val="bg1"/>
                </a:solidFill>
                <a:prstDash val="sysDot"/>
                <a:round/>
                <a:headEnd type="oval"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FDFD6315-8B36-49B9-A185-2389E275076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-1680934" y="435096"/>
                <a:ext cx="3933428" cy="0"/>
              </a:xfrm>
              <a:prstGeom prst="line">
                <a:avLst/>
              </a:prstGeom>
              <a:ln w="15875" cap="rnd">
                <a:solidFill>
                  <a:schemeClr val="bg1"/>
                </a:solidFill>
                <a:prstDash val="sysDot"/>
                <a:round/>
                <a:headEnd type="none"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D6B7060D-B699-46F3-B45F-A0B807828A95}"/>
              </a:ext>
            </a:extLst>
          </p:cNvPr>
          <p:cNvGrpSpPr/>
          <p:nvPr/>
        </p:nvGrpSpPr>
        <p:grpSpPr>
          <a:xfrm>
            <a:off x="510657" y="5119884"/>
            <a:ext cx="4808103" cy="594712"/>
            <a:chOff x="-1488749" y="3132336"/>
            <a:chExt cx="4808103" cy="594712"/>
          </a:xfrm>
        </p:grpSpPr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D21A792B-6712-4EC1-8356-5BBF2FDF2FA7}"/>
                </a:ext>
              </a:extLst>
            </p:cNvPr>
            <p:cNvSpPr/>
            <p:nvPr/>
          </p:nvSpPr>
          <p:spPr>
            <a:xfrm>
              <a:off x="-1488749" y="3180299"/>
              <a:ext cx="4034648" cy="400110"/>
            </a:xfrm>
            <a:prstGeom prst="rect">
              <a:avLst/>
            </a:prstGeom>
            <a:ln w="15875" cap="rnd">
              <a:noFill/>
              <a:prstDash val="sysDot"/>
              <a:round/>
              <a:headEnd type="oval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square">
              <a:spAutoFit/>
            </a:bodyPr>
            <a:lstStyle/>
            <a:p>
              <a:r>
                <a:rPr lang="en-US" sz="2000" spc="80" dirty="0">
                  <a:solidFill>
                    <a:schemeClr val="bg1"/>
                  </a:solidFill>
                  <a:latin typeface="Avenir Next LT Pro" panose="020B0504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Integrated SpO</a:t>
              </a:r>
              <a:r>
                <a:rPr lang="en-US" sz="2000" spc="80" baseline="-25000" dirty="0">
                  <a:solidFill>
                    <a:schemeClr val="bg1"/>
                  </a:solidFill>
                  <a:latin typeface="Avenir Next LT Pro" panose="020B0504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  <a:r>
                <a:rPr lang="en-US" sz="2000" spc="80" dirty="0">
                  <a:solidFill>
                    <a:schemeClr val="bg1"/>
                  </a:solidFill>
                  <a:latin typeface="Avenir Next LT Pro" panose="020B0504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module</a:t>
              </a:r>
            </a:p>
          </p:txBody>
        </p:sp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A5BBFD58-7660-47A2-B6B8-7B891EA8456E}"/>
                </a:ext>
              </a:extLst>
            </p:cNvPr>
            <p:cNvGrpSpPr/>
            <p:nvPr/>
          </p:nvGrpSpPr>
          <p:grpSpPr>
            <a:xfrm>
              <a:off x="-1380598" y="3132336"/>
              <a:ext cx="4699952" cy="594712"/>
              <a:chOff x="-794245" y="-281657"/>
              <a:chExt cx="4699952" cy="594712"/>
            </a:xfrm>
          </p:grpSpPr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id="{A1D0E0BD-4B32-4C0A-B481-AAF02CF7238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345214" y="-281657"/>
                <a:ext cx="560493" cy="577654"/>
              </a:xfrm>
              <a:prstGeom prst="line">
                <a:avLst/>
              </a:prstGeom>
              <a:ln w="15875" cap="rnd">
                <a:solidFill>
                  <a:schemeClr val="bg1"/>
                </a:solidFill>
                <a:prstDash val="sysDot"/>
                <a:round/>
                <a:headEnd type="oval"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>
                <a:extLst>
                  <a:ext uri="{FF2B5EF4-FFF2-40B4-BE49-F238E27FC236}">
                    <a16:creationId xmlns:a16="http://schemas.microsoft.com/office/drawing/2014/main" id="{0420A0A1-D132-4BE2-96E4-31F594B3CAB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-794245" y="313055"/>
                <a:ext cx="4139459" cy="0"/>
              </a:xfrm>
              <a:prstGeom prst="line">
                <a:avLst/>
              </a:prstGeom>
              <a:ln w="15875" cap="rnd">
                <a:solidFill>
                  <a:schemeClr val="bg1"/>
                </a:solidFill>
                <a:prstDash val="sysDot"/>
                <a:round/>
                <a:headEnd type="none"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D270B121-588D-48BD-AD4A-22D7395ADB5E}"/>
              </a:ext>
            </a:extLst>
          </p:cNvPr>
          <p:cNvGrpSpPr/>
          <p:nvPr/>
        </p:nvGrpSpPr>
        <p:grpSpPr>
          <a:xfrm>
            <a:off x="5972014" y="5124849"/>
            <a:ext cx="5618853" cy="562018"/>
            <a:chOff x="5972014" y="4709966"/>
            <a:chExt cx="5618853" cy="562018"/>
          </a:xfrm>
        </p:grpSpPr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1ACD33B6-0E0A-46BD-806B-6D19739DFB40}"/>
                </a:ext>
              </a:extLst>
            </p:cNvPr>
            <p:cNvGrpSpPr/>
            <p:nvPr/>
          </p:nvGrpSpPr>
          <p:grpSpPr>
            <a:xfrm flipH="1">
              <a:off x="5972014" y="4709966"/>
              <a:ext cx="5618853" cy="562018"/>
              <a:chOff x="-2225968" y="-349035"/>
              <a:chExt cx="6129543" cy="606140"/>
            </a:xfrm>
          </p:grpSpPr>
          <p:cxnSp>
            <p:nvCxnSpPr>
              <p:cNvPr id="76" name="Straight Connector 75">
                <a:extLst>
                  <a:ext uri="{FF2B5EF4-FFF2-40B4-BE49-F238E27FC236}">
                    <a16:creationId xmlns:a16="http://schemas.microsoft.com/office/drawing/2014/main" id="{AA06AF3F-7700-4405-9830-871653C8F21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377613" y="-349035"/>
                <a:ext cx="525962" cy="606140"/>
              </a:xfrm>
              <a:prstGeom prst="line">
                <a:avLst/>
              </a:prstGeom>
              <a:ln w="15875" cap="rnd">
                <a:solidFill>
                  <a:schemeClr val="bg1"/>
                </a:solidFill>
                <a:prstDash val="sysDot"/>
                <a:round/>
                <a:headEnd type="oval"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>
                <a:extLst>
                  <a:ext uri="{FF2B5EF4-FFF2-40B4-BE49-F238E27FC236}">
                    <a16:creationId xmlns:a16="http://schemas.microsoft.com/office/drawing/2014/main" id="{6D850ACF-2DDD-481D-A8E3-AFE53CAE554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-2225968" y="257104"/>
                <a:ext cx="5586521" cy="0"/>
              </a:xfrm>
              <a:prstGeom prst="line">
                <a:avLst/>
              </a:prstGeom>
              <a:ln w="15875" cap="rnd">
                <a:solidFill>
                  <a:schemeClr val="bg1"/>
                </a:solidFill>
                <a:prstDash val="sysDot"/>
                <a:round/>
                <a:headEnd type="none"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ECE27653-22D0-40F5-A89F-10315F9C3DF2}"/>
                </a:ext>
              </a:extLst>
            </p:cNvPr>
            <p:cNvSpPr/>
            <p:nvPr/>
          </p:nvSpPr>
          <p:spPr>
            <a:xfrm>
              <a:off x="8955708" y="4790920"/>
              <a:ext cx="1942736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 rtl="0"/>
              <a:r>
                <a:rPr lang="en-US" sz="2000" spc="80" dirty="0">
                  <a:solidFill>
                    <a:schemeClr val="bg1"/>
                  </a:solidFill>
                  <a:latin typeface="Avenir Next LT Pro" panose="020B0504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Low-flow O</a:t>
              </a:r>
              <a:r>
                <a:rPr lang="en-US" sz="2000" spc="80" baseline="-25000" dirty="0">
                  <a:solidFill>
                    <a:schemeClr val="bg1"/>
                  </a:solidFill>
                  <a:latin typeface="Avenir Next LT Pro" panose="020B0504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69599135-CB81-4FB8-A832-D6ABDC72C843}"/>
              </a:ext>
            </a:extLst>
          </p:cNvPr>
          <p:cNvGrpSpPr/>
          <p:nvPr/>
        </p:nvGrpSpPr>
        <p:grpSpPr>
          <a:xfrm>
            <a:off x="6504577" y="2094379"/>
            <a:ext cx="5467290" cy="2709624"/>
            <a:chOff x="5946006" y="-684978"/>
            <a:chExt cx="5467290" cy="2709624"/>
          </a:xfrm>
        </p:grpSpPr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E362A781-41D8-4635-A395-5DECAFF67B1B}"/>
                </a:ext>
              </a:extLst>
            </p:cNvPr>
            <p:cNvSpPr/>
            <p:nvPr/>
          </p:nvSpPr>
          <p:spPr>
            <a:xfrm>
              <a:off x="8397137" y="-684978"/>
              <a:ext cx="3016159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 rtl="0"/>
              <a:r>
                <a:rPr lang="en-GB" sz="2000" spc="80" dirty="0">
                  <a:solidFill>
                    <a:schemeClr val="bg1"/>
                  </a:solidFill>
                  <a:latin typeface="Avenir Next LT Pro" panose="020B0504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Hot swappable batteries with up to </a:t>
              </a:r>
            </a:p>
            <a:p>
              <a:pPr algn="l" rtl="0"/>
              <a:r>
                <a:rPr lang="en-GB" sz="2000" spc="80" dirty="0">
                  <a:solidFill>
                    <a:schemeClr val="bg1"/>
                  </a:solidFill>
                  <a:latin typeface="Avenir Next LT Pro" panose="020B0504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 hrs. operation time</a:t>
              </a:r>
            </a:p>
          </p:txBody>
        </p: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F54A37E1-D529-4B7B-9155-4E107C53E099}"/>
                </a:ext>
              </a:extLst>
            </p:cNvPr>
            <p:cNvGrpSpPr/>
            <p:nvPr/>
          </p:nvGrpSpPr>
          <p:grpSpPr>
            <a:xfrm flipH="1">
              <a:off x="5946006" y="390302"/>
              <a:ext cx="5164183" cy="1634344"/>
              <a:chOff x="-2306503" y="374074"/>
              <a:chExt cx="5624551" cy="1634344"/>
            </a:xfrm>
          </p:grpSpPr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FEF405CB-F34B-4DF6-B2EB-8A45390FD0F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980179" y="374075"/>
                <a:ext cx="1337869" cy="1634343"/>
              </a:xfrm>
              <a:prstGeom prst="line">
                <a:avLst/>
              </a:prstGeom>
              <a:ln w="15875" cap="rnd">
                <a:solidFill>
                  <a:schemeClr val="bg1"/>
                </a:solidFill>
                <a:prstDash val="sysDot"/>
                <a:round/>
                <a:headEnd type="oval"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E3EF990C-A9E8-4333-A0CF-5C3537D2369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-2306503" y="374074"/>
                <a:ext cx="4286681" cy="1"/>
              </a:xfrm>
              <a:prstGeom prst="line">
                <a:avLst/>
              </a:prstGeom>
              <a:ln w="15875" cap="rnd">
                <a:solidFill>
                  <a:schemeClr val="bg1"/>
                </a:solidFill>
                <a:prstDash val="sysDot"/>
                <a:round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F3CFD408-22BD-44CB-AEBC-E9AA886B8C9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980179" y="374075"/>
                <a:ext cx="522167" cy="1634343"/>
              </a:xfrm>
              <a:prstGeom prst="line">
                <a:avLst/>
              </a:prstGeom>
              <a:ln w="15875" cap="rnd">
                <a:solidFill>
                  <a:schemeClr val="bg1"/>
                </a:solidFill>
                <a:prstDash val="sysDot"/>
                <a:round/>
                <a:headEnd type="oval"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817F14B0-3B0F-4311-A2D5-707F7D4D77B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808" y="6069115"/>
            <a:ext cx="1575752" cy="484328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73E30D8E-8B85-46D2-B38F-99E0C66B5436}"/>
              </a:ext>
            </a:extLst>
          </p:cNvPr>
          <p:cNvSpPr txBox="1"/>
          <p:nvPr/>
        </p:nvSpPr>
        <p:spPr>
          <a:xfrm>
            <a:off x="517587" y="432773"/>
            <a:ext cx="59869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cap="all" dirty="0">
                <a:solidFill>
                  <a:schemeClr val="bg1"/>
                </a:solidFill>
                <a:latin typeface="Avenir Next LT Pro" panose="020B0504020202020204" pitchFamily="34" charset="0"/>
                <a:ea typeface="Roboto" panose="02000000000000000000" pitchFamily="2" charset="0"/>
              </a:rPr>
              <a:t>Customized Solutions</a:t>
            </a:r>
          </a:p>
        </p:txBody>
      </p:sp>
    </p:spTree>
    <p:extLst>
      <p:ext uri="{BB962C8B-B14F-4D97-AF65-F5344CB8AC3E}">
        <p14:creationId xmlns:p14="http://schemas.microsoft.com/office/powerpoint/2010/main" val="4127687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000"/>
                            </p:stCondLst>
                            <p:childTnLst>
                              <p:par>
                                <p:cTn id="2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000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5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1500"/>
                            </p:stCondLst>
                            <p:childTnLst>
                              <p:par>
                                <p:cTn id="33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 descr="Shape&#10;&#10;Description automatically generated">
            <a:extLst>
              <a:ext uri="{FF2B5EF4-FFF2-40B4-BE49-F238E27FC236}">
                <a16:creationId xmlns:a16="http://schemas.microsoft.com/office/drawing/2014/main" id="{591C4DCF-6F5C-4E13-8C09-F49D8AB400F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63630" y="1748161"/>
            <a:ext cx="13182605" cy="3765943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E46CEC0E-9ED6-4FBE-9E35-25E44C1FEC17}"/>
              </a:ext>
            </a:extLst>
          </p:cNvPr>
          <p:cNvSpPr txBox="1"/>
          <p:nvPr/>
        </p:nvSpPr>
        <p:spPr>
          <a:xfrm>
            <a:off x="484721" y="519921"/>
            <a:ext cx="696462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4400" b="1" cap="all" dirty="0">
                <a:solidFill>
                  <a:schemeClr val="bg1"/>
                </a:solidFill>
                <a:latin typeface="Avenir Next LT Pro" panose="020B0504020202020204" pitchFamily="34" charset="0"/>
                <a:ea typeface="Roboto" panose="02000000000000000000" pitchFamily="2" charset="0"/>
              </a:rPr>
              <a:t>A HISTORY OF INNOVATIVE DESIGN</a:t>
            </a:r>
            <a:endParaRPr lang="en-GB" sz="4400" cap="all" dirty="0">
              <a:solidFill>
                <a:schemeClr val="bg1"/>
              </a:solidFill>
              <a:latin typeface="Avenir Next LT Pro" panose="020B0504020202020204" pitchFamily="34" charset="0"/>
              <a:ea typeface="Roboto" panose="02000000000000000000" pitchFamily="2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F604247A-3DF4-4D44-B306-8B36EA4F101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808" y="6069115"/>
            <a:ext cx="1575752" cy="484328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B3DAC4FE-D286-46F1-A48B-3A777082B9AE}"/>
              </a:ext>
            </a:extLst>
          </p:cNvPr>
          <p:cNvGrpSpPr/>
          <p:nvPr/>
        </p:nvGrpSpPr>
        <p:grpSpPr>
          <a:xfrm>
            <a:off x="3558194" y="2269001"/>
            <a:ext cx="3203425" cy="2947619"/>
            <a:chOff x="3985267" y="2497909"/>
            <a:chExt cx="3203425" cy="2947619"/>
          </a:xfrm>
        </p:grpSpPr>
        <p:sp>
          <p:nvSpPr>
            <p:cNvPr id="69" name="TextBox 4">
              <a:extLst>
                <a:ext uri="{FF2B5EF4-FFF2-40B4-BE49-F238E27FC236}">
                  <a16:creationId xmlns:a16="http://schemas.microsoft.com/office/drawing/2014/main" id="{9F0E51CA-6914-4274-A09D-39142F752178}"/>
                </a:ext>
              </a:extLst>
            </p:cNvPr>
            <p:cNvSpPr txBox="1"/>
            <p:nvPr/>
          </p:nvSpPr>
          <p:spPr>
            <a:xfrm>
              <a:off x="4624279" y="2497909"/>
              <a:ext cx="192539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he-IL"/>
              </a:defPPr>
              <a:lvl1pPr marL="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rtl="0"/>
              <a:r>
                <a:rPr lang="x-none" sz="2000" b="1" cap="all" spc="60" dirty="0">
                  <a:solidFill>
                    <a:schemeClr val="bg1"/>
                  </a:solidFill>
                  <a:latin typeface="Avenir Next LT Pro" panose="020B0504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Flight F60 T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5C0DA2E-F092-4F7F-A4B7-188D37D6896D}"/>
                </a:ext>
              </a:extLst>
            </p:cNvPr>
            <p:cNvSpPr txBox="1"/>
            <p:nvPr/>
          </p:nvSpPr>
          <p:spPr>
            <a:xfrm>
              <a:off x="4811587" y="4891530"/>
              <a:ext cx="1550784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600" b="1" spc="60">
                  <a:solidFill>
                    <a:srgbClr val="0A3364"/>
                  </a:solidFill>
                  <a:latin typeface="Avenir Next LT Pro" panose="020B050402020202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1pPr>
            </a:lstStyle>
            <a:p>
              <a:r>
                <a:rPr lang="en-GB" cap="all" dirty="0">
                  <a:solidFill>
                    <a:srgbClr val="00CADC"/>
                  </a:solidFill>
                </a:rPr>
                <a:t>Present</a:t>
              </a:r>
            </a:p>
            <a:p>
              <a:r>
                <a:rPr lang="en-GB" sz="1400" b="0" cap="all" dirty="0">
                  <a:solidFill>
                    <a:srgbClr val="00CADC"/>
                  </a:solidFill>
                </a:rPr>
                <a:t>2005-Today</a:t>
              </a:r>
              <a:endParaRPr lang="x-none" sz="1400" b="0" cap="all" dirty="0">
                <a:solidFill>
                  <a:srgbClr val="00CADC"/>
                </a:solidFill>
              </a:endParaRPr>
            </a:p>
          </p:txBody>
        </p: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0C53ED90-CD87-42D4-A568-A9F760FAFF5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046979" y="4861640"/>
              <a:ext cx="1080000" cy="0"/>
            </a:xfrm>
            <a:prstGeom prst="line">
              <a:avLst/>
            </a:prstGeom>
            <a:ln w="38100" cap="rnd">
              <a:gradFill>
                <a:gsLst>
                  <a:gs pos="83000">
                    <a:srgbClr val="0D9BC0"/>
                  </a:gs>
                  <a:gs pos="100000">
                    <a:srgbClr val="00CADC"/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C724F84B-E17C-48A6-AA07-9FB61CD9295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85267" y="2948469"/>
              <a:ext cx="3203425" cy="2144724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6F5FFBA3-06D2-4810-8F1A-3068B34E97D1}"/>
              </a:ext>
            </a:extLst>
          </p:cNvPr>
          <p:cNvGrpSpPr/>
          <p:nvPr/>
        </p:nvGrpSpPr>
        <p:grpSpPr>
          <a:xfrm>
            <a:off x="484721" y="3461856"/>
            <a:ext cx="2690366" cy="2548266"/>
            <a:chOff x="1590366" y="3789813"/>
            <a:chExt cx="2690366" cy="2548266"/>
          </a:xfrm>
        </p:grpSpPr>
        <p:sp>
          <p:nvSpPr>
            <p:cNvPr id="70" name="TextBox 18">
              <a:extLst>
                <a:ext uri="{FF2B5EF4-FFF2-40B4-BE49-F238E27FC236}">
                  <a16:creationId xmlns:a16="http://schemas.microsoft.com/office/drawing/2014/main" id="{F531DF16-15C7-4F94-A03E-87E7053EF0B4}"/>
                </a:ext>
              </a:extLst>
            </p:cNvPr>
            <p:cNvSpPr txBox="1"/>
            <p:nvPr/>
          </p:nvSpPr>
          <p:spPr>
            <a:xfrm>
              <a:off x="2540946" y="3789813"/>
              <a:ext cx="81381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he-IL"/>
              </a:defPPr>
              <a:lvl1pPr marL="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x-none" sz="1600" b="1" spc="60" dirty="0">
                  <a:solidFill>
                    <a:schemeClr val="bg1"/>
                  </a:solidFill>
                  <a:latin typeface="Avenir Next LT Pro" panose="020B0504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HT-50</a:t>
              </a: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28FE3FB5-BC69-4171-95D7-0CADC9320D64}"/>
                </a:ext>
              </a:extLst>
            </p:cNvPr>
            <p:cNvSpPr txBox="1"/>
            <p:nvPr/>
          </p:nvSpPr>
          <p:spPr>
            <a:xfrm>
              <a:off x="2172461" y="5784081"/>
              <a:ext cx="1550784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600" b="1" spc="60">
                  <a:solidFill>
                    <a:srgbClr val="0A3364"/>
                  </a:solidFill>
                  <a:latin typeface="Avenir Next LT Pro" panose="020B050402020202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1pPr>
            </a:lstStyle>
            <a:p>
              <a:r>
                <a:rPr lang="en-GB" cap="all" dirty="0">
                  <a:solidFill>
                    <a:srgbClr val="00CADC"/>
                  </a:solidFill>
                </a:rPr>
                <a:t>Past</a:t>
              </a:r>
              <a:endParaRPr lang="en-GB" sz="1400" cap="all" dirty="0">
                <a:solidFill>
                  <a:srgbClr val="00CADC"/>
                </a:solidFill>
              </a:endParaRPr>
            </a:p>
            <a:p>
              <a:r>
                <a:rPr lang="en-GB" sz="1400" b="0" cap="all" dirty="0">
                  <a:solidFill>
                    <a:srgbClr val="00CADC"/>
                  </a:solidFill>
                </a:rPr>
                <a:t>1996-2005</a:t>
              </a:r>
              <a:endParaRPr lang="x-none" sz="1400" b="0" cap="all" dirty="0">
                <a:solidFill>
                  <a:srgbClr val="00CADC"/>
                </a:solidFill>
              </a:endParaRPr>
            </a:p>
          </p:txBody>
        </p: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85AE3C09-2C0A-4FD8-9A78-D465880DC40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07853" y="5754191"/>
              <a:ext cx="1080000" cy="0"/>
            </a:xfrm>
            <a:prstGeom prst="line">
              <a:avLst/>
            </a:prstGeom>
            <a:ln w="38100" cap="rnd">
              <a:gradFill>
                <a:gsLst>
                  <a:gs pos="83000">
                    <a:srgbClr val="0D9BC0"/>
                  </a:gs>
                  <a:gs pos="100000">
                    <a:srgbClr val="00CADC"/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A8B5ED4F-A4C2-43A0-B1B8-95D3A948C5A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90366" y="3844505"/>
              <a:ext cx="2690366" cy="2030709"/>
            </a:xfrm>
            <a:prstGeom prst="rect">
              <a:avLst/>
            </a:prstGeom>
          </p:spPr>
        </p:pic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372B486C-7A62-4D62-A08F-CEA286BE6FB3}"/>
              </a:ext>
            </a:extLst>
          </p:cNvPr>
          <p:cNvGrpSpPr/>
          <p:nvPr/>
        </p:nvGrpSpPr>
        <p:grpSpPr>
          <a:xfrm>
            <a:off x="6761619" y="598576"/>
            <a:ext cx="5636259" cy="3740960"/>
            <a:chOff x="6554386" y="654333"/>
            <a:chExt cx="5636259" cy="3740960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F07F0B61-2C92-4EBA-9E1B-395319D9DAB1}"/>
                </a:ext>
              </a:extLst>
            </p:cNvPr>
            <p:cNvGrpSpPr/>
            <p:nvPr/>
          </p:nvGrpSpPr>
          <p:grpSpPr>
            <a:xfrm>
              <a:off x="7927003" y="939472"/>
              <a:ext cx="2686557" cy="607448"/>
              <a:chOff x="7624169" y="2293441"/>
              <a:chExt cx="2686557" cy="607448"/>
            </a:xfrm>
          </p:grpSpPr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BAF231F6-539E-457F-91F5-BA403F9B5482}"/>
                  </a:ext>
                </a:extLst>
              </p:cNvPr>
              <p:cNvSpPr txBox="1"/>
              <p:nvPr/>
            </p:nvSpPr>
            <p:spPr>
              <a:xfrm>
                <a:off x="9119694" y="2293441"/>
                <a:ext cx="119103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rtl="1"/>
                <a:r>
                  <a:rPr lang="en-GB" sz="3200" b="1" i="1" spc="6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ahoma" pitchFamily="34" charset="0"/>
                    <a:cs typeface="Times New Roman" panose="02020603050405020304" pitchFamily="18" charset="0"/>
                  </a:rPr>
                  <a:t>series</a:t>
                </a:r>
                <a:endParaRPr lang="x-none" sz="3200" b="1" i="1" spc="60" dirty="0">
                  <a:solidFill>
                    <a:schemeClr val="bg1"/>
                  </a:solidFill>
                  <a:latin typeface="Times New Roman" panose="02020603050405020304" pitchFamily="18" charset="0"/>
                  <a:ea typeface="Tahoma" pitchFamily="34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76" name="Picture 75">
                <a:extLst>
                  <a:ext uri="{FF2B5EF4-FFF2-40B4-BE49-F238E27FC236}">
                    <a16:creationId xmlns:a16="http://schemas.microsoft.com/office/drawing/2014/main" id="{7CA2A619-F9C8-46AC-BF96-0B3206253B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email">
                <a:biLevel thresh="25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624169" y="2425841"/>
                <a:ext cx="1514564" cy="475048"/>
              </a:xfrm>
              <a:prstGeom prst="rect">
                <a:avLst/>
              </a:prstGeom>
            </p:spPr>
          </p:pic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0E7E6DB-07D5-4828-92A4-8C582F992C09}"/>
                </a:ext>
              </a:extLst>
            </p:cNvPr>
            <p:cNvSpPr txBox="1"/>
            <p:nvPr/>
          </p:nvSpPr>
          <p:spPr>
            <a:xfrm>
              <a:off x="8278158" y="3841295"/>
              <a:ext cx="198424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600" b="1" spc="60">
                  <a:solidFill>
                    <a:srgbClr val="0A3364"/>
                  </a:solidFill>
                  <a:latin typeface="Avenir Next LT Pro" panose="020B050402020202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1pPr>
            </a:lstStyle>
            <a:p>
              <a:r>
                <a:rPr lang="en-GB" cap="all" dirty="0">
                  <a:solidFill>
                    <a:srgbClr val="00CADC"/>
                  </a:solidFill>
                </a:rPr>
                <a:t>Future</a:t>
              </a:r>
            </a:p>
            <a:p>
              <a:r>
                <a:rPr lang="en-GB" sz="1400" b="0" cap="all" dirty="0">
                  <a:solidFill>
                    <a:srgbClr val="00CADC"/>
                  </a:solidFill>
                </a:rPr>
                <a:t>Launch in 2022</a:t>
              </a:r>
              <a:endParaRPr lang="x-none" sz="1400" b="0" cap="all" dirty="0">
                <a:solidFill>
                  <a:srgbClr val="00CADC"/>
                </a:solidFill>
              </a:endParaRPr>
            </a:p>
          </p:txBody>
        </p: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9F3439F8-DA67-466B-8CD8-F0FCC96F9E7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30281" y="3811405"/>
              <a:ext cx="1080000" cy="0"/>
            </a:xfrm>
            <a:prstGeom prst="line">
              <a:avLst/>
            </a:prstGeom>
            <a:ln w="38100" cap="rnd">
              <a:gradFill>
                <a:gsLst>
                  <a:gs pos="83000">
                    <a:srgbClr val="0D9BC0"/>
                  </a:gs>
                  <a:gs pos="100000">
                    <a:srgbClr val="00CADC"/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9" name="Picture 38" descr="A group of electronic devices&#10;&#10;Description automatically generated with low confidence">
              <a:extLst>
                <a:ext uri="{FF2B5EF4-FFF2-40B4-BE49-F238E27FC236}">
                  <a16:creationId xmlns:a16="http://schemas.microsoft.com/office/drawing/2014/main" id="{EC69B928-93A7-4A17-97C4-AD91776D239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54386" y="654333"/>
              <a:ext cx="5636259" cy="30474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62575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8000"/>
    </mc:Choice>
    <mc:Fallback xmlns="">
      <p:transition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2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7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AP_3">
            <a:hlinkClick r:id="" action="ppaction://media"/>
            <a:extLst>
              <a:ext uri="{FF2B5EF4-FFF2-40B4-BE49-F238E27FC236}">
                <a16:creationId xmlns:a16="http://schemas.microsoft.com/office/drawing/2014/main" id="{B87A11EA-2B90-4EB5-A65B-3DDE1ECC015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76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15D27BA-867E-4165-B4AE-9BFAFACF729A}"/>
              </a:ext>
            </a:extLst>
          </p:cNvPr>
          <p:cNvSpPr/>
          <p:nvPr/>
        </p:nvSpPr>
        <p:spPr>
          <a:xfrm>
            <a:off x="515181" y="3724554"/>
            <a:ext cx="2391002" cy="44016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defTabSz="914400" rtl="0" eaLnBrk="1" latinLnBrk="0" hangingPunct="1"/>
            <a:r>
              <a:rPr lang="en-GB" sz="2400" b="1" cap="all" dirty="0">
                <a:solidFill>
                  <a:schemeClr val="bg1"/>
                </a:solidFill>
                <a:latin typeface="Avenir Next LT Pro" panose="020B0504020202020204" pitchFamily="34" charset="0"/>
                <a:ea typeface="Roboto" panose="02000000000000000000" pitchFamily="2" charset="0"/>
              </a:rPr>
              <a:t> </a:t>
            </a:r>
          </a:p>
          <a:p>
            <a:pPr marL="0" defTabSz="914400" rtl="0" eaLnBrk="1" latinLnBrk="0" hangingPunct="1"/>
            <a:r>
              <a:rPr lang="en-GB" sz="6000" b="1" cap="all" dirty="0">
                <a:solidFill>
                  <a:schemeClr val="bg1"/>
                </a:solidFill>
                <a:latin typeface="Avenir Next LT Pro" panose="020B0504020202020204" pitchFamily="34" charset="0"/>
                <a:ea typeface="Roboto" panose="02000000000000000000" pitchFamily="2" charset="0"/>
              </a:rPr>
              <a:t>50+</a:t>
            </a:r>
            <a:r>
              <a:rPr lang="en-GB" sz="2400" b="1" cap="all" dirty="0">
                <a:solidFill>
                  <a:schemeClr val="bg1"/>
                </a:solidFill>
                <a:latin typeface="Avenir Next LT Pro" panose="020B0504020202020204" pitchFamily="34" charset="0"/>
                <a:ea typeface="Roboto" panose="02000000000000000000" pitchFamily="2" charset="0"/>
              </a:rPr>
              <a:t> </a:t>
            </a:r>
          </a:p>
          <a:p>
            <a:pPr marL="0" defTabSz="914400" rtl="0" eaLnBrk="1" latinLnBrk="0" hangingPunct="1"/>
            <a:r>
              <a:rPr lang="en-GB" sz="2400" b="1" cap="all" dirty="0">
                <a:solidFill>
                  <a:schemeClr val="bg1"/>
                </a:solidFill>
                <a:latin typeface="Avenir Next LT Pro" panose="020B0504020202020204" pitchFamily="34" charset="0"/>
                <a:ea typeface="Roboto" panose="02000000000000000000" pitchFamily="2" charset="0"/>
              </a:rPr>
              <a:t>countries </a:t>
            </a:r>
            <a:endParaRPr lang="x-none" sz="2400" b="1" cap="all" dirty="0">
              <a:solidFill>
                <a:schemeClr val="bg1"/>
              </a:solidFill>
              <a:latin typeface="Avenir Next LT Pro" panose="020B0504020202020204" pitchFamily="34" charset="0"/>
              <a:ea typeface="Roboto" panose="02000000000000000000" pitchFamily="2" charset="0"/>
            </a:endParaRPr>
          </a:p>
        </p:txBody>
      </p:sp>
      <p:sp>
        <p:nvSpPr>
          <p:cNvPr id="8" name="object 244">
            <a:extLst>
              <a:ext uri="{FF2B5EF4-FFF2-40B4-BE49-F238E27FC236}">
                <a16:creationId xmlns:a16="http://schemas.microsoft.com/office/drawing/2014/main" id="{54A47B2C-94F7-4451-897C-85EC9F8E1286}"/>
              </a:ext>
            </a:extLst>
          </p:cNvPr>
          <p:cNvSpPr txBox="1"/>
          <p:nvPr/>
        </p:nvSpPr>
        <p:spPr>
          <a:xfrm>
            <a:off x="592138" y="1640945"/>
            <a:ext cx="3126845" cy="12926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l" rtl="0">
              <a:lnSpc>
                <a:spcPct val="100000"/>
              </a:lnSpc>
            </a:pPr>
            <a:r>
              <a:rPr lang="en-US" sz="6000" b="1" cap="all" dirty="0">
                <a:solidFill>
                  <a:schemeClr val="bg1"/>
                </a:solidFill>
                <a:latin typeface="Avenir Next LT Pro" panose="020B0504020202020204" pitchFamily="34" charset="0"/>
                <a:ea typeface="Roboto" panose="02000000000000000000" pitchFamily="2" charset="0"/>
              </a:rPr>
              <a:t>25,000 </a:t>
            </a:r>
          </a:p>
          <a:p>
            <a:pPr algn="l" rtl="0">
              <a:lnSpc>
                <a:spcPct val="100000"/>
              </a:lnSpc>
            </a:pPr>
            <a:r>
              <a:rPr lang="en-US" sz="2400" b="1" cap="all" dirty="0">
                <a:solidFill>
                  <a:schemeClr val="bg1"/>
                </a:solidFill>
                <a:latin typeface="Avenir Next LT Pro" panose="020B0504020202020204" pitchFamily="34" charset="0"/>
                <a:ea typeface="Roboto" panose="02000000000000000000" pitchFamily="2" charset="0"/>
              </a:rPr>
              <a:t>ventilators</a:t>
            </a:r>
            <a:endParaRPr sz="2400" b="1" cap="all" dirty="0">
              <a:solidFill>
                <a:schemeClr val="bg1"/>
              </a:solidFill>
              <a:latin typeface="Avenir Next LT Pro" panose="020B0504020202020204" pitchFamily="34" charset="0"/>
              <a:ea typeface="Roboto" panose="02000000000000000000" pitchFamily="2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9C2D7BC-3A3D-4253-ACB2-4C55B444E302}"/>
              </a:ext>
            </a:extLst>
          </p:cNvPr>
          <p:cNvCxnSpPr>
            <a:cxnSpLocks/>
          </p:cNvCxnSpPr>
          <p:nvPr/>
        </p:nvCxnSpPr>
        <p:spPr>
          <a:xfrm>
            <a:off x="630238" y="3214129"/>
            <a:ext cx="1986856" cy="0"/>
          </a:xfrm>
          <a:prstGeom prst="line">
            <a:avLst/>
          </a:prstGeom>
          <a:ln w="38100" cap="rnd">
            <a:gradFill>
              <a:gsLst>
                <a:gs pos="83000">
                  <a:srgbClr val="0D9BC0"/>
                </a:gs>
                <a:gs pos="100000">
                  <a:srgbClr val="00CADC"/>
                </a:gs>
              </a:gsLst>
              <a:lin ang="5400000" scaled="1"/>
            </a:gra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FAA69BF7-EF8E-4AF8-99E4-EF50AABB53E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808" y="6069115"/>
            <a:ext cx="1575752" cy="484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969588"/>
      </p:ext>
    </p:extLst>
  </p:cSld>
  <p:clrMapOvr>
    <a:masterClrMapping/>
  </p:clrMapOvr>
  <p:transition advClick="0" advTm="3000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7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35EB1486-DABA-4F7F-831C-09E89895203D}"/>
              </a:ext>
            </a:extLst>
          </p:cNvPr>
          <p:cNvGrpSpPr/>
          <p:nvPr/>
        </p:nvGrpSpPr>
        <p:grpSpPr>
          <a:xfrm>
            <a:off x="604838" y="1651379"/>
            <a:ext cx="9599371" cy="1194028"/>
            <a:chOff x="623888" y="1685247"/>
            <a:chExt cx="9599371" cy="1194028"/>
          </a:xfrm>
        </p:grpSpPr>
        <p:sp>
          <p:nvSpPr>
            <p:cNvPr id="6" name="object 39">
              <a:extLst>
                <a:ext uri="{FF2B5EF4-FFF2-40B4-BE49-F238E27FC236}">
                  <a16:creationId xmlns:a16="http://schemas.microsoft.com/office/drawing/2014/main" id="{CD0FB346-EC4F-A349-9D1E-F681A2BEF988}"/>
                </a:ext>
              </a:extLst>
            </p:cNvPr>
            <p:cNvSpPr txBox="1"/>
            <p:nvPr/>
          </p:nvSpPr>
          <p:spPr>
            <a:xfrm>
              <a:off x="623888" y="2448388"/>
              <a:ext cx="9599371" cy="430887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5240"/>
              <a:endParaRPr lang="en-US" sz="2800" cap="all" dirty="0">
                <a:solidFill>
                  <a:schemeClr val="bg1"/>
                </a:solidFill>
                <a:latin typeface="Avenir Next LT Pro" panose="020B0504020202020204" pitchFamily="34" charset="0"/>
                <a:ea typeface="Roboto" panose="02000000000000000000" pitchFamily="2" charset="0"/>
              </a:endParaRPr>
            </a:p>
          </p:txBody>
        </p:sp>
        <p:sp>
          <p:nvSpPr>
            <p:cNvPr id="7" name="object 40">
              <a:extLst>
                <a:ext uri="{FF2B5EF4-FFF2-40B4-BE49-F238E27FC236}">
                  <a16:creationId xmlns:a16="http://schemas.microsoft.com/office/drawing/2014/main" id="{137A3F87-9DAD-6545-A275-A34FEF5DA9D8}"/>
                </a:ext>
              </a:extLst>
            </p:cNvPr>
            <p:cNvSpPr txBox="1"/>
            <p:nvPr/>
          </p:nvSpPr>
          <p:spPr>
            <a:xfrm>
              <a:off x="623888" y="1685247"/>
              <a:ext cx="9145829" cy="738664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algn="l" rtl="0"/>
              <a:r>
                <a:rPr lang="en-US" sz="4800" b="1" cap="all" dirty="0">
                  <a:solidFill>
                    <a:schemeClr val="bg1"/>
                  </a:solidFill>
                  <a:latin typeface="Avenir Next LT Pro" panose="020B0504020202020204" pitchFamily="34" charset="0"/>
                  <a:ea typeface="Roboto" panose="02000000000000000000" pitchFamily="2" charset="0"/>
                </a:rPr>
                <a:t>F</a:t>
              </a:r>
              <a:r>
                <a:rPr lang="en-GB" sz="4800" b="1" cap="all" dirty="0" err="1">
                  <a:solidFill>
                    <a:schemeClr val="bg1"/>
                  </a:solidFill>
                  <a:latin typeface="Avenir Next LT Pro" panose="020B0504020202020204" pitchFamily="34" charset="0"/>
                  <a:ea typeface="Roboto" panose="02000000000000000000" pitchFamily="2" charset="0"/>
                </a:rPr>
                <a:t>ully</a:t>
              </a:r>
              <a:r>
                <a:rPr lang="en-GB" sz="4800" b="1" cap="all" dirty="0">
                  <a:solidFill>
                    <a:schemeClr val="bg1"/>
                  </a:solidFill>
                  <a:latin typeface="Avenir Next LT Pro" panose="020B0504020202020204" pitchFamily="34" charset="0"/>
                  <a:ea typeface="Roboto" panose="02000000000000000000" pitchFamily="2" charset="0"/>
                </a:rPr>
                <a:t> </a:t>
              </a:r>
              <a:r>
                <a:rPr lang="en-US" sz="4800" b="1" cap="all" dirty="0">
                  <a:solidFill>
                    <a:schemeClr val="bg1"/>
                  </a:solidFill>
                  <a:latin typeface="Avenir Next LT Pro" panose="020B0504020202020204" pitchFamily="34" charset="0"/>
                  <a:ea typeface="Roboto" panose="02000000000000000000" pitchFamily="2" charset="0"/>
                </a:rPr>
                <a:t>Compliant</a:t>
              </a:r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D72F32D1-2209-4084-8B90-F30F5FB0EDF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808" y="6069115"/>
            <a:ext cx="1575752" cy="484328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838452D3-96C2-4E07-8C71-9C1C427A845C}"/>
              </a:ext>
            </a:extLst>
          </p:cNvPr>
          <p:cNvGrpSpPr/>
          <p:nvPr/>
        </p:nvGrpSpPr>
        <p:grpSpPr>
          <a:xfrm>
            <a:off x="636762" y="3292250"/>
            <a:ext cx="5037279" cy="670210"/>
            <a:chOff x="636762" y="3292250"/>
            <a:chExt cx="5037279" cy="670210"/>
          </a:xfrm>
        </p:grpSpPr>
        <p:grpSp>
          <p:nvGrpSpPr>
            <p:cNvPr id="8" name="Graphic 3">
              <a:extLst>
                <a:ext uri="{FF2B5EF4-FFF2-40B4-BE49-F238E27FC236}">
                  <a16:creationId xmlns:a16="http://schemas.microsoft.com/office/drawing/2014/main" id="{61B34E03-0EE7-5545-9547-04A419EBC533}"/>
                </a:ext>
              </a:extLst>
            </p:cNvPr>
            <p:cNvGrpSpPr/>
            <p:nvPr/>
          </p:nvGrpSpPr>
          <p:grpSpPr>
            <a:xfrm>
              <a:off x="636762" y="3328654"/>
              <a:ext cx="1278986" cy="519123"/>
              <a:chOff x="2181018" y="1810409"/>
              <a:chExt cx="4991892" cy="2026144"/>
            </a:xfrm>
            <a:solidFill>
              <a:schemeClr val="bg1"/>
            </a:solidFill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3A175AF8-A1B0-8B4D-BFF8-07E1E7642540}"/>
                  </a:ext>
                </a:extLst>
              </p:cNvPr>
              <p:cNvSpPr/>
              <p:nvPr/>
            </p:nvSpPr>
            <p:spPr>
              <a:xfrm>
                <a:off x="2181018" y="1810409"/>
                <a:ext cx="4991892" cy="2025773"/>
              </a:xfrm>
              <a:custGeom>
                <a:avLst/>
                <a:gdLst>
                  <a:gd name="connsiteX0" fmla="*/ 3034681 w 4991892"/>
                  <a:gd name="connsiteY0" fmla="*/ 786552 h 2025773"/>
                  <a:gd name="connsiteX1" fmla="*/ 3125360 w 4991892"/>
                  <a:gd name="connsiteY1" fmla="*/ 642105 h 2025773"/>
                  <a:gd name="connsiteX2" fmla="*/ 3516837 w 4991892"/>
                  <a:gd name="connsiteY2" fmla="*/ 17023 h 2025773"/>
                  <a:gd name="connsiteX3" fmla="*/ 3547031 w 4991892"/>
                  <a:gd name="connsiteY3" fmla="*/ 85 h 2025773"/>
                  <a:gd name="connsiteX4" fmla="*/ 4027758 w 4991892"/>
                  <a:gd name="connsiteY4" fmla="*/ 85 h 2025773"/>
                  <a:gd name="connsiteX5" fmla="*/ 4058047 w 4991892"/>
                  <a:gd name="connsiteY5" fmla="*/ 16928 h 2025773"/>
                  <a:gd name="connsiteX6" fmla="*/ 4833097 w 4991892"/>
                  <a:gd name="connsiteY6" fmla="*/ 1269661 h 2025773"/>
                  <a:gd name="connsiteX7" fmla="*/ 4984735 w 4991892"/>
                  <a:gd name="connsiteY7" fmla="*/ 1513547 h 2025773"/>
                  <a:gd name="connsiteX8" fmla="*/ 4985116 w 4991892"/>
                  <a:gd name="connsiteY8" fmla="*/ 1554274 h 2025773"/>
                  <a:gd name="connsiteX9" fmla="*/ 4710129 w 4991892"/>
                  <a:gd name="connsiteY9" fmla="*/ 2006266 h 2025773"/>
                  <a:gd name="connsiteX10" fmla="*/ 4675268 w 4991892"/>
                  <a:gd name="connsiteY10" fmla="*/ 2025678 h 2025773"/>
                  <a:gd name="connsiteX11" fmla="*/ 3471593 w 4991892"/>
                  <a:gd name="connsiteY11" fmla="*/ 2025773 h 2025773"/>
                  <a:gd name="connsiteX12" fmla="*/ 3446162 w 4991892"/>
                  <a:gd name="connsiteY12" fmla="*/ 1999605 h 2025773"/>
                  <a:gd name="connsiteX13" fmla="*/ 3446638 w 4991892"/>
                  <a:gd name="connsiteY13" fmla="*/ 1805010 h 2025773"/>
                  <a:gd name="connsiteX14" fmla="*/ 3474832 w 4991892"/>
                  <a:gd name="connsiteY14" fmla="*/ 1776844 h 2025773"/>
                  <a:gd name="connsiteX15" fmla="*/ 4773090 w 4991892"/>
                  <a:gd name="connsiteY15" fmla="*/ 1776844 h 2025773"/>
                  <a:gd name="connsiteX16" fmla="*/ 4824334 w 4991892"/>
                  <a:gd name="connsiteY16" fmla="*/ 1777035 h 2025773"/>
                  <a:gd name="connsiteX17" fmla="*/ 4832906 w 4991892"/>
                  <a:gd name="connsiteY17" fmla="*/ 1761619 h 2025773"/>
                  <a:gd name="connsiteX18" fmla="*/ 4714035 w 4991892"/>
                  <a:gd name="connsiteY18" fmla="*/ 1562267 h 2025773"/>
                  <a:gd name="connsiteX19" fmla="*/ 3801349 w 4991892"/>
                  <a:gd name="connsiteY19" fmla="*/ 31677 h 2025773"/>
                  <a:gd name="connsiteX20" fmla="*/ 3772678 w 4991892"/>
                  <a:gd name="connsiteY20" fmla="*/ 31962 h 2025773"/>
                  <a:gd name="connsiteX21" fmla="*/ 3024204 w 4991892"/>
                  <a:gd name="connsiteY21" fmla="*/ 1314194 h 2025773"/>
                  <a:gd name="connsiteX22" fmla="*/ 2801891 w 4991892"/>
                  <a:gd name="connsiteY22" fmla="*/ 1640485 h 2025773"/>
                  <a:gd name="connsiteX23" fmla="*/ 2366312 w 4991892"/>
                  <a:gd name="connsiteY23" fmla="*/ 1962114 h 2025773"/>
                  <a:gd name="connsiteX24" fmla="*/ 2055130 w 4991892"/>
                  <a:gd name="connsiteY24" fmla="*/ 2023109 h 2025773"/>
                  <a:gd name="connsiteX25" fmla="*/ 1308561 w 4991892"/>
                  <a:gd name="connsiteY25" fmla="*/ 2025202 h 2025773"/>
                  <a:gd name="connsiteX26" fmla="*/ 1279033 w 4991892"/>
                  <a:gd name="connsiteY26" fmla="*/ 1995989 h 2025773"/>
                  <a:gd name="connsiteX27" fmla="*/ 1279033 w 4991892"/>
                  <a:gd name="connsiteY27" fmla="*/ 847833 h 2025773"/>
                  <a:gd name="connsiteX28" fmla="*/ 1309132 w 4991892"/>
                  <a:gd name="connsiteY28" fmla="*/ 817383 h 2025773"/>
                  <a:gd name="connsiteX29" fmla="*/ 1492393 w 4991892"/>
                  <a:gd name="connsiteY29" fmla="*/ 817383 h 2025773"/>
                  <a:gd name="connsiteX30" fmla="*/ 1518302 w 4991892"/>
                  <a:gd name="connsiteY30" fmla="*/ 844027 h 2025773"/>
                  <a:gd name="connsiteX31" fmla="*/ 1518302 w 4991892"/>
                  <a:gd name="connsiteY31" fmla="*/ 1748392 h 2025773"/>
                  <a:gd name="connsiteX32" fmla="*/ 1546019 w 4991892"/>
                  <a:gd name="connsiteY32" fmla="*/ 1776464 h 2025773"/>
                  <a:gd name="connsiteX33" fmla="*/ 2042462 w 4991892"/>
                  <a:gd name="connsiteY33" fmla="*/ 1776559 h 2025773"/>
                  <a:gd name="connsiteX34" fmla="*/ 2399078 w 4991892"/>
                  <a:gd name="connsiteY34" fmla="*/ 1684067 h 2025773"/>
                  <a:gd name="connsiteX35" fmla="*/ 2726167 w 4991892"/>
                  <a:gd name="connsiteY35" fmla="*/ 1370051 h 2025773"/>
                  <a:gd name="connsiteX36" fmla="*/ 2809415 w 4991892"/>
                  <a:gd name="connsiteY36" fmla="*/ 1095430 h 2025773"/>
                  <a:gd name="connsiteX37" fmla="*/ 2770553 w 4991892"/>
                  <a:gd name="connsiteY37" fmla="*/ 733550 h 2025773"/>
                  <a:gd name="connsiteX38" fmla="*/ 2453180 w 4991892"/>
                  <a:gd name="connsiteY38" fmla="*/ 360632 h 2025773"/>
                  <a:gd name="connsiteX39" fmla="*/ 2154762 w 4991892"/>
                  <a:gd name="connsiteY39" fmla="*/ 247777 h 2025773"/>
                  <a:gd name="connsiteX40" fmla="*/ 2084372 w 4991892"/>
                  <a:gd name="connsiteY40" fmla="*/ 241211 h 2025773"/>
                  <a:gd name="connsiteX41" fmla="*/ 260144 w 4991892"/>
                  <a:gd name="connsiteY41" fmla="*/ 241306 h 2025773"/>
                  <a:gd name="connsiteX42" fmla="*/ 233855 w 4991892"/>
                  <a:gd name="connsiteY42" fmla="*/ 268997 h 2025773"/>
                  <a:gd name="connsiteX43" fmla="*/ 233855 w 4991892"/>
                  <a:gd name="connsiteY43" fmla="*/ 1993135 h 2025773"/>
                  <a:gd name="connsiteX44" fmla="*/ 201280 w 4991892"/>
                  <a:gd name="connsiteY44" fmla="*/ 2025202 h 2025773"/>
                  <a:gd name="connsiteX45" fmla="*/ 25924 w 4991892"/>
                  <a:gd name="connsiteY45" fmla="*/ 2025583 h 2025773"/>
                  <a:gd name="connsiteX46" fmla="*/ 16 w 4991892"/>
                  <a:gd name="connsiteY46" fmla="*/ 1999129 h 2025773"/>
                  <a:gd name="connsiteX47" fmla="*/ 302 w 4991892"/>
                  <a:gd name="connsiteY47" fmla="*/ 1863532 h 2025773"/>
                  <a:gd name="connsiteX48" fmla="*/ 302 w 4991892"/>
                  <a:gd name="connsiteY48" fmla="*/ 37196 h 2025773"/>
                  <a:gd name="connsiteX49" fmla="*/ 36592 w 4991892"/>
                  <a:gd name="connsiteY49" fmla="*/ 85 h 2025773"/>
                  <a:gd name="connsiteX50" fmla="*/ 2010553 w 4991892"/>
                  <a:gd name="connsiteY50" fmla="*/ 275 h 2025773"/>
                  <a:gd name="connsiteX51" fmla="*/ 2521189 w 4991892"/>
                  <a:gd name="connsiteY51" fmla="*/ 111894 h 2025773"/>
                  <a:gd name="connsiteX52" fmla="*/ 2963911 w 4991892"/>
                  <a:gd name="connsiteY52" fmla="*/ 580539 h 2025773"/>
                  <a:gd name="connsiteX53" fmla="*/ 3034681 w 4991892"/>
                  <a:gd name="connsiteY53" fmla="*/ 786552 h 20257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</a:cxnLst>
                <a:rect l="l" t="t" r="r" b="b"/>
                <a:pathLst>
                  <a:path w="4991892" h="2025773">
                    <a:moveTo>
                      <a:pt x="3034681" y="786552"/>
                    </a:moveTo>
                    <a:cubicBezTo>
                      <a:pt x="3066971" y="735073"/>
                      <a:pt x="3096118" y="688636"/>
                      <a:pt x="3125360" y="642105"/>
                    </a:cubicBezTo>
                    <a:cubicBezTo>
                      <a:pt x="3255947" y="433808"/>
                      <a:pt x="3386535" y="225510"/>
                      <a:pt x="3516837" y="17023"/>
                    </a:cubicBezTo>
                    <a:cubicBezTo>
                      <a:pt x="3524362" y="5033"/>
                      <a:pt x="3532839" y="-10"/>
                      <a:pt x="3547031" y="85"/>
                    </a:cubicBezTo>
                    <a:cubicBezTo>
                      <a:pt x="3707242" y="466"/>
                      <a:pt x="3867452" y="466"/>
                      <a:pt x="4027758" y="85"/>
                    </a:cubicBezTo>
                    <a:cubicBezTo>
                      <a:pt x="4041760" y="85"/>
                      <a:pt x="4050523" y="4843"/>
                      <a:pt x="4058047" y="16928"/>
                    </a:cubicBezTo>
                    <a:cubicBezTo>
                      <a:pt x="4316175" y="434664"/>
                      <a:pt x="4574684" y="852115"/>
                      <a:pt x="4833097" y="1269661"/>
                    </a:cubicBezTo>
                    <a:cubicBezTo>
                      <a:pt x="4883484" y="1351020"/>
                      <a:pt x="4933586" y="1432569"/>
                      <a:pt x="4984735" y="1513547"/>
                    </a:cubicBezTo>
                    <a:cubicBezTo>
                      <a:pt x="4994069" y="1528296"/>
                      <a:pt x="4994355" y="1539144"/>
                      <a:pt x="4985116" y="1554274"/>
                    </a:cubicBezTo>
                    <a:cubicBezTo>
                      <a:pt x="4892914" y="1704621"/>
                      <a:pt x="4801283" y="1855253"/>
                      <a:pt x="4710129" y="2006266"/>
                    </a:cubicBezTo>
                    <a:cubicBezTo>
                      <a:pt x="4701461" y="2020635"/>
                      <a:pt x="4691460" y="2025678"/>
                      <a:pt x="4675268" y="2025678"/>
                    </a:cubicBezTo>
                    <a:cubicBezTo>
                      <a:pt x="4274075" y="2025393"/>
                      <a:pt x="3872786" y="2025297"/>
                      <a:pt x="3471593" y="2025773"/>
                    </a:cubicBezTo>
                    <a:cubicBezTo>
                      <a:pt x="3451686" y="2025773"/>
                      <a:pt x="3445780" y="2019207"/>
                      <a:pt x="3446162" y="1999605"/>
                    </a:cubicBezTo>
                    <a:cubicBezTo>
                      <a:pt x="3447304" y="1934709"/>
                      <a:pt x="3446543" y="1869907"/>
                      <a:pt x="3446638" y="1805010"/>
                    </a:cubicBezTo>
                    <a:cubicBezTo>
                      <a:pt x="3446638" y="1776939"/>
                      <a:pt x="3446733" y="1776844"/>
                      <a:pt x="3474832" y="1776844"/>
                    </a:cubicBezTo>
                    <a:cubicBezTo>
                      <a:pt x="3907553" y="1776844"/>
                      <a:pt x="4340369" y="1776844"/>
                      <a:pt x="4773090" y="1776844"/>
                    </a:cubicBezTo>
                    <a:cubicBezTo>
                      <a:pt x="4790139" y="1776844"/>
                      <a:pt x="4807284" y="1776368"/>
                      <a:pt x="4824334" y="1777035"/>
                    </a:cubicBezTo>
                    <a:cubicBezTo>
                      <a:pt x="4838621" y="1777606"/>
                      <a:pt x="4840050" y="1773419"/>
                      <a:pt x="4832906" y="1761619"/>
                    </a:cubicBezTo>
                    <a:cubicBezTo>
                      <a:pt x="4792997" y="1695295"/>
                      <a:pt x="4753658" y="1628781"/>
                      <a:pt x="4714035" y="1562267"/>
                    </a:cubicBezTo>
                    <a:cubicBezTo>
                      <a:pt x="4409615" y="1051943"/>
                      <a:pt x="4105482" y="541810"/>
                      <a:pt x="3801349" y="31677"/>
                    </a:cubicBezTo>
                    <a:cubicBezTo>
                      <a:pt x="3786966" y="7507"/>
                      <a:pt x="3786776" y="7507"/>
                      <a:pt x="3772678" y="31962"/>
                    </a:cubicBezTo>
                    <a:cubicBezTo>
                      <a:pt x="3524743" y="460261"/>
                      <a:pt x="3277474" y="889036"/>
                      <a:pt x="3024204" y="1314194"/>
                    </a:cubicBezTo>
                    <a:cubicBezTo>
                      <a:pt x="2956767" y="1427430"/>
                      <a:pt x="2887996" y="1539810"/>
                      <a:pt x="2801891" y="1640485"/>
                    </a:cubicBezTo>
                    <a:cubicBezTo>
                      <a:pt x="2681495" y="1781221"/>
                      <a:pt x="2540905" y="1894648"/>
                      <a:pt x="2366312" y="1962114"/>
                    </a:cubicBezTo>
                    <a:cubicBezTo>
                      <a:pt x="2266300" y="2000747"/>
                      <a:pt x="2162572" y="2021015"/>
                      <a:pt x="2055130" y="2023109"/>
                    </a:cubicBezTo>
                    <a:cubicBezTo>
                      <a:pt x="1806242" y="2027867"/>
                      <a:pt x="1557449" y="2023870"/>
                      <a:pt x="1308561" y="2025202"/>
                    </a:cubicBezTo>
                    <a:cubicBezTo>
                      <a:pt x="1279129" y="2025393"/>
                      <a:pt x="1279033" y="2025107"/>
                      <a:pt x="1279033" y="1995989"/>
                    </a:cubicBezTo>
                    <a:cubicBezTo>
                      <a:pt x="1279033" y="1613270"/>
                      <a:pt x="1279033" y="1230552"/>
                      <a:pt x="1279033" y="847833"/>
                    </a:cubicBezTo>
                    <a:cubicBezTo>
                      <a:pt x="1279033" y="817478"/>
                      <a:pt x="1279033" y="817383"/>
                      <a:pt x="1309132" y="817383"/>
                    </a:cubicBezTo>
                    <a:cubicBezTo>
                      <a:pt x="1370188" y="817383"/>
                      <a:pt x="1431243" y="817288"/>
                      <a:pt x="1492393" y="817383"/>
                    </a:cubicBezTo>
                    <a:cubicBezTo>
                      <a:pt x="1518206" y="817383"/>
                      <a:pt x="1518302" y="817573"/>
                      <a:pt x="1518302" y="844027"/>
                    </a:cubicBezTo>
                    <a:cubicBezTo>
                      <a:pt x="1518302" y="1145482"/>
                      <a:pt x="1518302" y="1446937"/>
                      <a:pt x="1518302" y="1748392"/>
                    </a:cubicBezTo>
                    <a:cubicBezTo>
                      <a:pt x="1518302" y="1776464"/>
                      <a:pt x="1518302" y="1776464"/>
                      <a:pt x="1546019" y="1776464"/>
                    </a:cubicBezTo>
                    <a:cubicBezTo>
                      <a:pt x="1711468" y="1776464"/>
                      <a:pt x="1877013" y="1776273"/>
                      <a:pt x="2042462" y="1776559"/>
                    </a:cubicBezTo>
                    <a:cubicBezTo>
                      <a:pt x="2169526" y="1776749"/>
                      <a:pt x="2287445" y="1741732"/>
                      <a:pt x="2399078" y="1684067"/>
                    </a:cubicBezTo>
                    <a:cubicBezTo>
                      <a:pt x="2538905" y="1611748"/>
                      <a:pt x="2650919" y="1509645"/>
                      <a:pt x="2726167" y="1370051"/>
                    </a:cubicBezTo>
                    <a:cubicBezTo>
                      <a:pt x="2772458" y="1284220"/>
                      <a:pt x="2798843" y="1192299"/>
                      <a:pt x="2809415" y="1095430"/>
                    </a:cubicBezTo>
                    <a:cubicBezTo>
                      <a:pt x="2822845" y="971821"/>
                      <a:pt x="2813130" y="850878"/>
                      <a:pt x="2770553" y="733550"/>
                    </a:cubicBezTo>
                    <a:cubicBezTo>
                      <a:pt x="2711308" y="570071"/>
                      <a:pt x="2600437" y="449413"/>
                      <a:pt x="2453180" y="360632"/>
                    </a:cubicBezTo>
                    <a:cubicBezTo>
                      <a:pt x="2360788" y="304966"/>
                      <a:pt x="2261537" y="266047"/>
                      <a:pt x="2154762" y="247777"/>
                    </a:cubicBezTo>
                    <a:cubicBezTo>
                      <a:pt x="2131521" y="243780"/>
                      <a:pt x="2108089" y="241211"/>
                      <a:pt x="2084372" y="241211"/>
                    </a:cubicBezTo>
                    <a:cubicBezTo>
                      <a:pt x="1476296" y="241306"/>
                      <a:pt x="868220" y="241306"/>
                      <a:pt x="260144" y="241306"/>
                    </a:cubicBezTo>
                    <a:cubicBezTo>
                      <a:pt x="233855" y="241306"/>
                      <a:pt x="233855" y="241401"/>
                      <a:pt x="233855" y="268997"/>
                    </a:cubicBezTo>
                    <a:cubicBezTo>
                      <a:pt x="233855" y="843741"/>
                      <a:pt x="233855" y="1418390"/>
                      <a:pt x="233855" y="1993135"/>
                    </a:cubicBezTo>
                    <a:cubicBezTo>
                      <a:pt x="233855" y="2025202"/>
                      <a:pt x="233855" y="2025202"/>
                      <a:pt x="201280" y="2025202"/>
                    </a:cubicBezTo>
                    <a:cubicBezTo>
                      <a:pt x="142796" y="2025202"/>
                      <a:pt x="84408" y="2024536"/>
                      <a:pt x="25924" y="2025583"/>
                    </a:cubicBezTo>
                    <a:cubicBezTo>
                      <a:pt x="5827" y="2025963"/>
                      <a:pt x="-365" y="2018541"/>
                      <a:pt x="16" y="1999129"/>
                    </a:cubicBezTo>
                    <a:cubicBezTo>
                      <a:pt x="1064" y="1953930"/>
                      <a:pt x="302" y="1908731"/>
                      <a:pt x="302" y="1863532"/>
                    </a:cubicBezTo>
                    <a:cubicBezTo>
                      <a:pt x="302" y="1254721"/>
                      <a:pt x="302" y="646006"/>
                      <a:pt x="302" y="37196"/>
                    </a:cubicBezTo>
                    <a:cubicBezTo>
                      <a:pt x="302" y="180"/>
                      <a:pt x="302" y="85"/>
                      <a:pt x="36592" y="85"/>
                    </a:cubicBezTo>
                    <a:cubicBezTo>
                      <a:pt x="694579" y="85"/>
                      <a:pt x="1352566" y="-201"/>
                      <a:pt x="2010553" y="275"/>
                    </a:cubicBezTo>
                    <a:cubicBezTo>
                      <a:pt x="2188576" y="466"/>
                      <a:pt x="2360788" y="30535"/>
                      <a:pt x="2521189" y="111894"/>
                    </a:cubicBezTo>
                    <a:cubicBezTo>
                      <a:pt x="2724833" y="215138"/>
                      <a:pt x="2867899" y="375857"/>
                      <a:pt x="2963911" y="580539"/>
                    </a:cubicBezTo>
                    <a:cubicBezTo>
                      <a:pt x="2993819" y="644769"/>
                      <a:pt x="3017537" y="711284"/>
                      <a:pt x="3034681" y="78655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x-none" sz="2160"/>
              </a:p>
            </p:txBody>
          </p:sp>
          <p:sp>
            <p:nvSpPr>
              <p:cNvPr id="12" name="Freeform 11">
                <a:extLst>
                  <a:ext uri="{FF2B5EF4-FFF2-40B4-BE49-F238E27FC236}">
                    <a16:creationId xmlns:a16="http://schemas.microsoft.com/office/drawing/2014/main" id="{1BD97CBC-72AD-234C-9619-F2292F963DBF}"/>
                  </a:ext>
                </a:extLst>
              </p:cNvPr>
              <p:cNvSpPr/>
              <p:nvPr/>
            </p:nvSpPr>
            <p:spPr>
              <a:xfrm>
                <a:off x="2490216" y="2132617"/>
                <a:ext cx="2427538" cy="1365380"/>
              </a:xfrm>
              <a:custGeom>
                <a:avLst/>
                <a:gdLst>
                  <a:gd name="connsiteX0" fmla="*/ 889254 w 2427538"/>
                  <a:gd name="connsiteY0" fmla="*/ 267 h 1365380"/>
                  <a:gd name="connsiteX1" fmla="*/ 1726406 w 2427538"/>
                  <a:gd name="connsiteY1" fmla="*/ 553 h 1365380"/>
                  <a:gd name="connsiteX2" fmla="*/ 2181987 w 2427538"/>
                  <a:gd name="connsiteY2" fmla="*/ 158798 h 1365380"/>
                  <a:gd name="connsiteX3" fmla="*/ 2422303 w 2427538"/>
                  <a:gd name="connsiteY3" fmla="*/ 605842 h 1365380"/>
                  <a:gd name="connsiteX4" fmla="*/ 2343055 w 2427538"/>
                  <a:gd name="connsiteY4" fmla="*/ 1017489 h 1365380"/>
                  <a:gd name="connsiteX5" fmla="*/ 1847469 w 2427538"/>
                  <a:gd name="connsiteY5" fmla="*/ 1358910 h 1365380"/>
                  <a:gd name="connsiteX6" fmla="*/ 1751362 w 2427538"/>
                  <a:gd name="connsiteY6" fmla="*/ 1365380 h 1365380"/>
                  <a:gd name="connsiteX7" fmla="*/ 1325880 w 2427538"/>
                  <a:gd name="connsiteY7" fmla="*/ 1365380 h 1365380"/>
                  <a:gd name="connsiteX8" fmla="*/ 1297019 w 2427538"/>
                  <a:gd name="connsiteY8" fmla="*/ 1337404 h 1365380"/>
                  <a:gd name="connsiteX9" fmla="*/ 1297019 w 2427538"/>
                  <a:gd name="connsiteY9" fmla="*/ 523627 h 1365380"/>
                  <a:gd name="connsiteX10" fmla="*/ 1325499 w 2427538"/>
                  <a:gd name="connsiteY10" fmla="*/ 495461 h 1365380"/>
                  <a:gd name="connsiteX11" fmla="*/ 1518571 w 2427538"/>
                  <a:gd name="connsiteY11" fmla="*/ 495461 h 1365380"/>
                  <a:gd name="connsiteX12" fmla="*/ 1546289 w 2427538"/>
                  <a:gd name="connsiteY12" fmla="*/ 523151 h 1365380"/>
                  <a:gd name="connsiteX13" fmla="*/ 1546384 w 2427538"/>
                  <a:gd name="connsiteY13" fmla="*/ 1093233 h 1365380"/>
                  <a:gd name="connsiteX14" fmla="*/ 1546860 w 2427538"/>
                  <a:gd name="connsiteY14" fmla="*/ 1112835 h 1365380"/>
                  <a:gd name="connsiteX15" fmla="*/ 1558100 w 2427538"/>
                  <a:gd name="connsiteY15" fmla="*/ 1123873 h 1365380"/>
                  <a:gd name="connsiteX16" fmla="*/ 1829276 w 2427538"/>
                  <a:gd name="connsiteY16" fmla="*/ 1117403 h 1365380"/>
                  <a:gd name="connsiteX17" fmla="*/ 2098929 w 2427538"/>
                  <a:gd name="connsiteY17" fmla="*/ 936225 h 1365380"/>
                  <a:gd name="connsiteX18" fmla="*/ 2182749 w 2427538"/>
                  <a:gd name="connsiteY18" fmla="*/ 677210 h 1365380"/>
                  <a:gd name="connsiteX19" fmla="*/ 2006537 w 2427538"/>
                  <a:gd name="connsiteY19" fmla="*/ 339119 h 1365380"/>
                  <a:gd name="connsiteX20" fmla="*/ 1717072 w 2427538"/>
                  <a:gd name="connsiteY20" fmla="*/ 241774 h 1365380"/>
                  <a:gd name="connsiteX21" fmla="*/ 267271 w 2427538"/>
                  <a:gd name="connsiteY21" fmla="*/ 241774 h 1365380"/>
                  <a:gd name="connsiteX22" fmla="*/ 239649 w 2427538"/>
                  <a:gd name="connsiteY22" fmla="*/ 270036 h 1365380"/>
                  <a:gd name="connsiteX23" fmla="*/ 239268 w 2427538"/>
                  <a:gd name="connsiteY23" fmla="*/ 472528 h 1365380"/>
                  <a:gd name="connsiteX24" fmla="*/ 262985 w 2427538"/>
                  <a:gd name="connsiteY24" fmla="*/ 495651 h 1365380"/>
                  <a:gd name="connsiteX25" fmla="*/ 855917 w 2427538"/>
                  <a:gd name="connsiteY25" fmla="*/ 495366 h 1365380"/>
                  <a:gd name="connsiteX26" fmla="*/ 885920 w 2427538"/>
                  <a:gd name="connsiteY26" fmla="*/ 526006 h 1365380"/>
                  <a:gd name="connsiteX27" fmla="*/ 886301 w 2427538"/>
                  <a:gd name="connsiteY27" fmla="*/ 720601 h 1365380"/>
                  <a:gd name="connsiteX28" fmla="*/ 862870 w 2427538"/>
                  <a:gd name="connsiteY28" fmla="*/ 744771 h 1365380"/>
                  <a:gd name="connsiteX29" fmla="*/ 23717 w 2427538"/>
                  <a:gd name="connsiteY29" fmla="*/ 744866 h 1365380"/>
                  <a:gd name="connsiteX30" fmla="*/ 0 w 2427538"/>
                  <a:gd name="connsiteY30" fmla="*/ 718983 h 1365380"/>
                  <a:gd name="connsiteX31" fmla="*/ 286 w 2427538"/>
                  <a:gd name="connsiteY31" fmla="*/ 27101 h 1365380"/>
                  <a:gd name="connsiteX32" fmla="*/ 28384 w 2427538"/>
                  <a:gd name="connsiteY32" fmla="*/ 363 h 1365380"/>
                  <a:gd name="connsiteX33" fmla="*/ 889254 w 2427538"/>
                  <a:gd name="connsiteY33" fmla="*/ 267 h 1365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427538" h="1365380">
                    <a:moveTo>
                      <a:pt x="889254" y="267"/>
                    </a:moveTo>
                    <a:cubicBezTo>
                      <a:pt x="1168337" y="267"/>
                      <a:pt x="1447324" y="-494"/>
                      <a:pt x="1726406" y="553"/>
                    </a:cubicBezTo>
                    <a:cubicBezTo>
                      <a:pt x="1896047" y="1124"/>
                      <a:pt x="2050066" y="50510"/>
                      <a:pt x="2181987" y="158798"/>
                    </a:cubicBezTo>
                    <a:cubicBezTo>
                      <a:pt x="2323148" y="274603"/>
                      <a:pt x="2401729" y="425236"/>
                      <a:pt x="2422303" y="605842"/>
                    </a:cubicBezTo>
                    <a:cubicBezTo>
                      <a:pt x="2438876" y="751051"/>
                      <a:pt x="2417064" y="890265"/>
                      <a:pt x="2343055" y="1017489"/>
                    </a:cubicBezTo>
                    <a:cubicBezTo>
                      <a:pt x="2232089" y="1208277"/>
                      <a:pt x="2067306" y="1324273"/>
                      <a:pt x="1847469" y="1358910"/>
                    </a:cubicBezTo>
                    <a:cubicBezTo>
                      <a:pt x="1815656" y="1363953"/>
                      <a:pt x="1783556" y="1365380"/>
                      <a:pt x="1751362" y="1365380"/>
                    </a:cubicBezTo>
                    <a:cubicBezTo>
                      <a:pt x="1609535" y="1365380"/>
                      <a:pt x="1467707" y="1365380"/>
                      <a:pt x="1325880" y="1365380"/>
                    </a:cubicBezTo>
                    <a:cubicBezTo>
                      <a:pt x="1297114" y="1365380"/>
                      <a:pt x="1297019" y="1365285"/>
                      <a:pt x="1297019" y="1337404"/>
                    </a:cubicBezTo>
                    <a:cubicBezTo>
                      <a:pt x="1297019" y="1066114"/>
                      <a:pt x="1297019" y="794918"/>
                      <a:pt x="1297019" y="523627"/>
                    </a:cubicBezTo>
                    <a:cubicBezTo>
                      <a:pt x="1297019" y="495556"/>
                      <a:pt x="1297114" y="495461"/>
                      <a:pt x="1325499" y="495461"/>
                    </a:cubicBezTo>
                    <a:cubicBezTo>
                      <a:pt x="1389888" y="495366"/>
                      <a:pt x="1454182" y="495366"/>
                      <a:pt x="1518571" y="495461"/>
                    </a:cubicBezTo>
                    <a:cubicBezTo>
                      <a:pt x="1545146" y="495461"/>
                      <a:pt x="1546289" y="496508"/>
                      <a:pt x="1546289" y="523151"/>
                    </a:cubicBezTo>
                    <a:cubicBezTo>
                      <a:pt x="1546384" y="713179"/>
                      <a:pt x="1546289" y="903206"/>
                      <a:pt x="1546384" y="1093233"/>
                    </a:cubicBezTo>
                    <a:cubicBezTo>
                      <a:pt x="1546384" y="1099799"/>
                      <a:pt x="1546479" y="1106365"/>
                      <a:pt x="1546860" y="1112835"/>
                    </a:cubicBezTo>
                    <a:cubicBezTo>
                      <a:pt x="1547241" y="1119782"/>
                      <a:pt x="1551051" y="1124064"/>
                      <a:pt x="1558100" y="1123873"/>
                    </a:cubicBezTo>
                    <a:cubicBezTo>
                      <a:pt x="1648587" y="1121590"/>
                      <a:pt x="1739932" y="1134246"/>
                      <a:pt x="1829276" y="1117403"/>
                    </a:cubicBezTo>
                    <a:cubicBezTo>
                      <a:pt x="1943767" y="1095802"/>
                      <a:pt x="2030635" y="1028432"/>
                      <a:pt x="2098929" y="936225"/>
                    </a:cubicBezTo>
                    <a:cubicBezTo>
                      <a:pt x="2155793" y="859434"/>
                      <a:pt x="2184845" y="772176"/>
                      <a:pt x="2182749" y="677210"/>
                    </a:cubicBezTo>
                    <a:cubicBezTo>
                      <a:pt x="2179606" y="536664"/>
                      <a:pt x="2118170" y="423999"/>
                      <a:pt x="2006537" y="339119"/>
                    </a:cubicBezTo>
                    <a:cubicBezTo>
                      <a:pt x="1921288" y="274318"/>
                      <a:pt x="1824514" y="241774"/>
                      <a:pt x="1717072" y="241774"/>
                    </a:cubicBezTo>
                    <a:cubicBezTo>
                      <a:pt x="1233773" y="241774"/>
                      <a:pt x="750570" y="241774"/>
                      <a:pt x="267271" y="241774"/>
                    </a:cubicBezTo>
                    <a:cubicBezTo>
                      <a:pt x="239744" y="241774"/>
                      <a:pt x="239649" y="241774"/>
                      <a:pt x="239649" y="270036"/>
                    </a:cubicBezTo>
                    <a:cubicBezTo>
                      <a:pt x="239649" y="337501"/>
                      <a:pt x="240316" y="405062"/>
                      <a:pt x="239268" y="472528"/>
                    </a:cubicBezTo>
                    <a:cubicBezTo>
                      <a:pt x="238982" y="491084"/>
                      <a:pt x="245364" y="495746"/>
                      <a:pt x="262985" y="495651"/>
                    </a:cubicBezTo>
                    <a:cubicBezTo>
                      <a:pt x="460629" y="495176"/>
                      <a:pt x="658273" y="495366"/>
                      <a:pt x="855917" y="495366"/>
                    </a:cubicBezTo>
                    <a:cubicBezTo>
                      <a:pt x="885825" y="495366"/>
                      <a:pt x="885920" y="495461"/>
                      <a:pt x="885920" y="526006"/>
                    </a:cubicBezTo>
                    <a:cubicBezTo>
                      <a:pt x="885920" y="590903"/>
                      <a:pt x="885444" y="655704"/>
                      <a:pt x="886301" y="720601"/>
                    </a:cubicBezTo>
                    <a:cubicBezTo>
                      <a:pt x="886492" y="738300"/>
                      <a:pt x="881158" y="744771"/>
                      <a:pt x="862870" y="744771"/>
                    </a:cubicBezTo>
                    <a:cubicBezTo>
                      <a:pt x="583121" y="744390"/>
                      <a:pt x="303467" y="744295"/>
                      <a:pt x="23717" y="744866"/>
                    </a:cubicBezTo>
                    <a:cubicBezTo>
                      <a:pt x="3715" y="744866"/>
                      <a:pt x="0" y="736682"/>
                      <a:pt x="0" y="718983"/>
                    </a:cubicBezTo>
                    <a:cubicBezTo>
                      <a:pt x="476" y="488324"/>
                      <a:pt x="286" y="257665"/>
                      <a:pt x="286" y="27101"/>
                    </a:cubicBezTo>
                    <a:cubicBezTo>
                      <a:pt x="286" y="648"/>
                      <a:pt x="571" y="363"/>
                      <a:pt x="28384" y="363"/>
                    </a:cubicBezTo>
                    <a:cubicBezTo>
                      <a:pt x="315373" y="267"/>
                      <a:pt x="602361" y="267"/>
                      <a:pt x="889254" y="267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x-none" sz="2160"/>
              </a:p>
            </p:txBody>
          </p:sp>
          <p:sp>
            <p:nvSpPr>
              <p:cNvPr id="13" name="Freeform 12">
                <a:extLst>
                  <a:ext uri="{FF2B5EF4-FFF2-40B4-BE49-F238E27FC236}">
                    <a16:creationId xmlns:a16="http://schemas.microsoft.com/office/drawing/2014/main" id="{6F37C3EE-AC07-A641-998F-0919717B71E7}"/>
                  </a:ext>
                </a:extLst>
              </p:cNvPr>
              <p:cNvSpPr/>
              <p:nvPr/>
            </p:nvSpPr>
            <p:spPr>
              <a:xfrm>
                <a:off x="4886008" y="2051512"/>
                <a:ext cx="1970648" cy="1785041"/>
              </a:xfrm>
              <a:custGeom>
                <a:avLst/>
                <a:gdLst>
                  <a:gd name="connsiteX0" fmla="*/ 1356962 w 1970648"/>
                  <a:gd name="connsiteY0" fmla="*/ 1446485 h 1785041"/>
                  <a:gd name="connsiteX1" fmla="*/ 771842 w 1970648"/>
                  <a:gd name="connsiteY1" fmla="*/ 1446485 h 1785041"/>
                  <a:gd name="connsiteX2" fmla="*/ 741362 w 1970648"/>
                  <a:gd name="connsiteY2" fmla="*/ 1416225 h 1785041"/>
                  <a:gd name="connsiteX3" fmla="*/ 741362 w 1970648"/>
                  <a:gd name="connsiteY3" fmla="*/ 1231431 h 1785041"/>
                  <a:gd name="connsiteX4" fmla="*/ 767841 w 1970648"/>
                  <a:gd name="connsiteY4" fmla="*/ 1205358 h 1785041"/>
                  <a:gd name="connsiteX5" fmla="*/ 1506600 w 1970648"/>
                  <a:gd name="connsiteY5" fmla="*/ 1205263 h 1785041"/>
                  <a:gd name="connsiteX6" fmla="*/ 1528889 w 1970648"/>
                  <a:gd name="connsiteY6" fmla="*/ 1202599 h 1785041"/>
                  <a:gd name="connsiteX7" fmla="*/ 1519554 w 1970648"/>
                  <a:gd name="connsiteY7" fmla="*/ 1180713 h 1785041"/>
                  <a:gd name="connsiteX8" fmla="*/ 1098073 w 1970648"/>
                  <a:gd name="connsiteY8" fmla="*/ 495587 h 1785041"/>
                  <a:gd name="connsiteX9" fmla="*/ 1066831 w 1970648"/>
                  <a:gd name="connsiteY9" fmla="*/ 496158 h 1785041"/>
                  <a:gd name="connsiteX10" fmla="*/ 359600 w 1970648"/>
                  <a:gd name="connsiteY10" fmla="*/ 1731858 h 1785041"/>
                  <a:gd name="connsiteX11" fmla="*/ 269779 w 1970648"/>
                  <a:gd name="connsiteY11" fmla="*/ 1784194 h 1785041"/>
                  <a:gd name="connsiteX12" fmla="*/ 25463 w 1970648"/>
                  <a:gd name="connsiteY12" fmla="*/ 1784194 h 1785041"/>
                  <a:gd name="connsiteX13" fmla="*/ 1460 w 1970648"/>
                  <a:gd name="connsiteY13" fmla="*/ 1780103 h 1785041"/>
                  <a:gd name="connsiteX14" fmla="*/ 9937 w 1970648"/>
                  <a:gd name="connsiteY14" fmla="*/ 1757836 h 1785041"/>
                  <a:gd name="connsiteX15" fmla="*/ 1029207 w 1970648"/>
                  <a:gd name="connsiteY15" fmla="*/ 80325 h 1785041"/>
                  <a:gd name="connsiteX16" fmla="*/ 1069022 w 1970648"/>
                  <a:gd name="connsiteY16" fmla="*/ 14762 h 1785041"/>
                  <a:gd name="connsiteX17" fmla="*/ 1094549 w 1970648"/>
                  <a:gd name="connsiteY17" fmla="*/ 14286 h 1785041"/>
                  <a:gd name="connsiteX18" fmla="*/ 1233804 w 1970648"/>
                  <a:gd name="connsiteY18" fmla="*/ 240283 h 1785041"/>
                  <a:gd name="connsiteX19" fmla="*/ 1961038 w 1970648"/>
                  <a:gd name="connsiteY19" fmla="*/ 1420792 h 1785041"/>
                  <a:gd name="connsiteX20" fmla="*/ 1969610 w 1970648"/>
                  <a:gd name="connsiteY20" fmla="*/ 1441441 h 1785041"/>
                  <a:gd name="connsiteX21" fmla="*/ 1945989 w 1970648"/>
                  <a:gd name="connsiteY21" fmla="*/ 1446294 h 1785041"/>
                  <a:gd name="connsiteX22" fmla="*/ 1356962 w 1970648"/>
                  <a:gd name="connsiteY22" fmla="*/ 1446485 h 17850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970648" h="1785041">
                    <a:moveTo>
                      <a:pt x="1356962" y="1446485"/>
                    </a:moveTo>
                    <a:cubicBezTo>
                      <a:pt x="1161891" y="1446485"/>
                      <a:pt x="966914" y="1446485"/>
                      <a:pt x="771842" y="1446485"/>
                    </a:cubicBezTo>
                    <a:cubicBezTo>
                      <a:pt x="741362" y="1446485"/>
                      <a:pt x="741362" y="1446389"/>
                      <a:pt x="741362" y="1416225"/>
                    </a:cubicBezTo>
                    <a:cubicBezTo>
                      <a:pt x="741362" y="1354659"/>
                      <a:pt x="741267" y="1292997"/>
                      <a:pt x="741362" y="1231431"/>
                    </a:cubicBezTo>
                    <a:cubicBezTo>
                      <a:pt x="741362" y="1205454"/>
                      <a:pt x="741457" y="1205358"/>
                      <a:pt x="767841" y="1205358"/>
                    </a:cubicBezTo>
                    <a:cubicBezTo>
                      <a:pt x="1014062" y="1205358"/>
                      <a:pt x="1260379" y="1205358"/>
                      <a:pt x="1506600" y="1205263"/>
                    </a:cubicBezTo>
                    <a:cubicBezTo>
                      <a:pt x="1514220" y="1205263"/>
                      <a:pt x="1525079" y="1209070"/>
                      <a:pt x="1528889" y="1202599"/>
                    </a:cubicBezTo>
                    <a:cubicBezTo>
                      <a:pt x="1533651" y="1194606"/>
                      <a:pt x="1523841" y="1187564"/>
                      <a:pt x="1519554" y="1180713"/>
                    </a:cubicBezTo>
                    <a:cubicBezTo>
                      <a:pt x="1379156" y="952242"/>
                      <a:pt x="1238662" y="723962"/>
                      <a:pt x="1098073" y="495587"/>
                    </a:cubicBezTo>
                    <a:cubicBezTo>
                      <a:pt x="1082166" y="469800"/>
                      <a:pt x="1081976" y="469705"/>
                      <a:pt x="1066831" y="496158"/>
                    </a:cubicBezTo>
                    <a:cubicBezTo>
                      <a:pt x="831183" y="908090"/>
                      <a:pt x="595725" y="1320117"/>
                      <a:pt x="359600" y="1731858"/>
                    </a:cubicBezTo>
                    <a:cubicBezTo>
                      <a:pt x="323024" y="1795518"/>
                      <a:pt x="345217" y="1783528"/>
                      <a:pt x="269779" y="1784194"/>
                    </a:cubicBezTo>
                    <a:cubicBezTo>
                      <a:pt x="188340" y="1784956"/>
                      <a:pt x="106901" y="1784385"/>
                      <a:pt x="25463" y="1784194"/>
                    </a:cubicBezTo>
                    <a:cubicBezTo>
                      <a:pt x="17176" y="1784194"/>
                      <a:pt x="6222" y="1787810"/>
                      <a:pt x="1460" y="1780103"/>
                    </a:cubicBezTo>
                    <a:cubicBezTo>
                      <a:pt x="-3589" y="1772014"/>
                      <a:pt x="5746" y="1764687"/>
                      <a:pt x="9937" y="1757836"/>
                    </a:cubicBezTo>
                    <a:cubicBezTo>
                      <a:pt x="349503" y="1198507"/>
                      <a:pt x="689355" y="639464"/>
                      <a:pt x="1029207" y="80325"/>
                    </a:cubicBezTo>
                    <a:cubicBezTo>
                      <a:pt x="1042447" y="58439"/>
                      <a:pt x="1055687" y="36553"/>
                      <a:pt x="1069022" y="14762"/>
                    </a:cubicBezTo>
                    <a:cubicBezTo>
                      <a:pt x="1081023" y="-4745"/>
                      <a:pt x="1082738" y="-4935"/>
                      <a:pt x="1094549" y="14286"/>
                    </a:cubicBezTo>
                    <a:cubicBezTo>
                      <a:pt x="1141126" y="89555"/>
                      <a:pt x="1187418" y="165014"/>
                      <a:pt x="1233804" y="240283"/>
                    </a:cubicBezTo>
                    <a:cubicBezTo>
                      <a:pt x="1476216" y="633754"/>
                      <a:pt x="1718722" y="1027226"/>
                      <a:pt x="1961038" y="1420792"/>
                    </a:cubicBezTo>
                    <a:cubicBezTo>
                      <a:pt x="1965039" y="1427263"/>
                      <a:pt x="1973611" y="1433924"/>
                      <a:pt x="1969610" y="1441441"/>
                    </a:cubicBezTo>
                    <a:cubicBezTo>
                      <a:pt x="1965039" y="1450005"/>
                      <a:pt x="1954180" y="1446294"/>
                      <a:pt x="1945989" y="1446294"/>
                    </a:cubicBezTo>
                    <a:cubicBezTo>
                      <a:pt x="1749583" y="1446580"/>
                      <a:pt x="1553273" y="1446485"/>
                      <a:pt x="1356962" y="144648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x-none" sz="2160"/>
              </a:p>
            </p:txBody>
          </p:sp>
          <p:sp>
            <p:nvSpPr>
              <p:cNvPr id="14" name="Freeform 13">
                <a:extLst>
                  <a:ext uri="{FF2B5EF4-FFF2-40B4-BE49-F238E27FC236}">
                    <a16:creationId xmlns:a16="http://schemas.microsoft.com/office/drawing/2014/main" id="{54D776C6-1D4C-7647-8805-1E9FEACC5498}"/>
                  </a:ext>
                </a:extLst>
              </p:cNvPr>
              <p:cNvSpPr/>
              <p:nvPr/>
            </p:nvSpPr>
            <p:spPr>
              <a:xfrm>
                <a:off x="2488215" y="2973589"/>
                <a:ext cx="887962" cy="862407"/>
              </a:xfrm>
              <a:custGeom>
                <a:avLst/>
                <a:gdLst>
                  <a:gd name="connsiteX0" fmla="*/ 444817 w 887962"/>
                  <a:gd name="connsiteY0" fmla="*/ 382 h 862407"/>
                  <a:gd name="connsiteX1" fmla="*/ 860298 w 887962"/>
                  <a:gd name="connsiteY1" fmla="*/ 382 h 862407"/>
                  <a:gd name="connsiteX2" fmla="*/ 887920 w 887962"/>
                  <a:gd name="connsiteY2" fmla="*/ 27311 h 862407"/>
                  <a:gd name="connsiteX3" fmla="*/ 887920 w 887962"/>
                  <a:gd name="connsiteY3" fmla="*/ 214008 h 862407"/>
                  <a:gd name="connsiteX4" fmla="*/ 860584 w 887962"/>
                  <a:gd name="connsiteY4" fmla="*/ 241508 h 862407"/>
                  <a:gd name="connsiteX5" fmla="*/ 271748 w 887962"/>
                  <a:gd name="connsiteY5" fmla="*/ 241508 h 862407"/>
                  <a:gd name="connsiteX6" fmla="*/ 241649 w 887962"/>
                  <a:gd name="connsiteY6" fmla="*/ 271577 h 862407"/>
                  <a:gd name="connsiteX7" fmla="*/ 241649 w 887962"/>
                  <a:gd name="connsiteY7" fmla="*/ 833571 h 862407"/>
                  <a:gd name="connsiteX8" fmla="*/ 213360 w 887962"/>
                  <a:gd name="connsiteY8" fmla="*/ 862117 h 862407"/>
                  <a:gd name="connsiteX9" fmla="*/ 24289 w 887962"/>
                  <a:gd name="connsiteY9" fmla="*/ 862403 h 862407"/>
                  <a:gd name="connsiteX10" fmla="*/ 0 w 887962"/>
                  <a:gd name="connsiteY10" fmla="*/ 838519 h 862407"/>
                  <a:gd name="connsiteX11" fmla="*/ 0 w 887962"/>
                  <a:gd name="connsiteY11" fmla="*/ 24932 h 862407"/>
                  <a:gd name="connsiteX12" fmla="*/ 25146 w 887962"/>
                  <a:gd name="connsiteY12" fmla="*/ 1 h 862407"/>
                  <a:gd name="connsiteX13" fmla="*/ 444817 w 887962"/>
                  <a:gd name="connsiteY13" fmla="*/ 382 h 8624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887962" h="862407">
                    <a:moveTo>
                      <a:pt x="444817" y="382"/>
                    </a:moveTo>
                    <a:cubicBezTo>
                      <a:pt x="583311" y="382"/>
                      <a:pt x="721804" y="382"/>
                      <a:pt x="860298" y="382"/>
                    </a:cubicBezTo>
                    <a:cubicBezTo>
                      <a:pt x="887825" y="382"/>
                      <a:pt x="887920" y="477"/>
                      <a:pt x="887920" y="27311"/>
                    </a:cubicBezTo>
                    <a:cubicBezTo>
                      <a:pt x="888016" y="89543"/>
                      <a:pt x="887920" y="151775"/>
                      <a:pt x="887920" y="214008"/>
                    </a:cubicBezTo>
                    <a:cubicBezTo>
                      <a:pt x="887920" y="241318"/>
                      <a:pt x="887825" y="241508"/>
                      <a:pt x="860584" y="241508"/>
                    </a:cubicBezTo>
                    <a:cubicBezTo>
                      <a:pt x="664274" y="241603"/>
                      <a:pt x="468058" y="241508"/>
                      <a:pt x="271748" y="241508"/>
                    </a:cubicBezTo>
                    <a:cubicBezTo>
                      <a:pt x="241649" y="241508"/>
                      <a:pt x="241649" y="241508"/>
                      <a:pt x="241649" y="271577"/>
                    </a:cubicBezTo>
                    <a:cubicBezTo>
                      <a:pt x="241649" y="458940"/>
                      <a:pt x="241649" y="646303"/>
                      <a:pt x="241649" y="833571"/>
                    </a:cubicBezTo>
                    <a:cubicBezTo>
                      <a:pt x="241649" y="861927"/>
                      <a:pt x="241554" y="862022"/>
                      <a:pt x="213360" y="862117"/>
                    </a:cubicBezTo>
                    <a:cubicBezTo>
                      <a:pt x="150304" y="862213"/>
                      <a:pt x="87344" y="861737"/>
                      <a:pt x="24289" y="862403"/>
                    </a:cubicBezTo>
                    <a:cubicBezTo>
                      <a:pt x="6667" y="862593"/>
                      <a:pt x="0" y="856503"/>
                      <a:pt x="0" y="838519"/>
                    </a:cubicBezTo>
                    <a:cubicBezTo>
                      <a:pt x="381" y="567323"/>
                      <a:pt x="381" y="296128"/>
                      <a:pt x="0" y="24932"/>
                    </a:cubicBezTo>
                    <a:cubicBezTo>
                      <a:pt x="0" y="6472"/>
                      <a:pt x="6096" y="-94"/>
                      <a:pt x="25146" y="1"/>
                    </a:cubicBezTo>
                    <a:cubicBezTo>
                      <a:pt x="165163" y="667"/>
                      <a:pt x="304990" y="382"/>
                      <a:pt x="444817" y="38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x-none" sz="2160"/>
              </a:p>
            </p:txBody>
          </p:sp>
        </p:grpSp>
        <p:grpSp>
          <p:nvGrpSpPr>
            <p:cNvPr id="22" name="Graphic 20">
              <a:extLst>
                <a:ext uri="{FF2B5EF4-FFF2-40B4-BE49-F238E27FC236}">
                  <a16:creationId xmlns:a16="http://schemas.microsoft.com/office/drawing/2014/main" id="{84489B12-F47E-B04D-B1B8-EA3B61740FB7}"/>
                </a:ext>
              </a:extLst>
            </p:cNvPr>
            <p:cNvGrpSpPr/>
            <p:nvPr/>
          </p:nvGrpSpPr>
          <p:grpSpPr>
            <a:xfrm>
              <a:off x="3626388" y="3356807"/>
              <a:ext cx="2047653" cy="476884"/>
              <a:chOff x="2597736" y="2397721"/>
              <a:chExt cx="3948347" cy="919544"/>
            </a:xfrm>
            <a:solidFill>
              <a:schemeClr val="bg1"/>
            </a:solidFill>
          </p:grpSpPr>
          <p:sp>
            <p:nvSpPr>
              <p:cNvPr id="23" name="Freeform 22">
                <a:extLst>
                  <a:ext uri="{FF2B5EF4-FFF2-40B4-BE49-F238E27FC236}">
                    <a16:creationId xmlns:a16="http://schemas.microsoft.com/office/drawing/2014/main" id="{322485FB-1ECB-A841-94E9-AA9866C4164B}"/>
                  </a:ext>
                </a:extLst>
              </p:cNvPr>
              <p:cNvSpPr/>
              <p:nvPr/>
            </p:nvSpPr>
            <p:spPr>
              <a:xfrm>
                <a:off x="4595385" y="2397957"/>
                <a:ext cx="941538" cy="919041"/>
              </a:xfrm>
              <a:custGeom>
                <a:avLst/>
                <a:gdLst>
                  <a:gd name="connsiteX0" fmla="*/ 295483 w 941538"/>
                  <a:gd name="connsiteY0" fmla="*/ 918534 h 919041"/>
                  <a:gd name="connsiteX1" fmla="*/ 65231 w 941538"/>
                  <a:gd name="connsiteY1" fmla="*/ 919008 h 919041"/>
                  <a:gd name="connsiteX2" fmla="*/ 886 w 941538"/>
                  <a:gd name="connsiteY2" fmla="*/ 858377 h 919041"/>
                  <a:gd name="connsiteX3" fmla="*/ 982 w 941538"/>
                  <a:gd name="connsiteY3" fmla="*/ 393891 h 919041"/>
                  <a:gd name="connsiteX4" fmla="*/ 59235 w 941538"/>
                  <a:gd name="connsiteY4" fmla="*/ 334018 h 919041"/>
                  <a:gd name="connsiteX5" fmla="*/ 227236 w 941538"/>
                  <a:gd name="connsiteY5" fmla="*/ 334397 h 919041"/>
                  <a:gd name="connsiteX6" fmla="*/ 279397 w 941538"/>
                  <a:gd name="connsiteY6" fmla="*/ 387164 h 919041"/>
                  <a:gd name="connsiteX7" fmla="*/ 279302 w 941538"/>
                  <a:gd name="connsiteY7" fmla="*/ 597761 h 919041"/>
                  <a:gd name="connsiteX8" fmla="*/ 337555 w 941538"/>
                  <a:gd name="connsiteY8" fmla="*/ 656781 h 919041"/>
                  <a:gd name="connsiteX9" fmla="*/ 461961 w 941538"/>
                  <a:gd name="connsiteY9" fmla="*/ 655644 h 919041"/>
                  <a:gd name="connsiteX10" fmla="*/ 649857 w 941538"/>
                  <a:gd name="connsiteY10" fmla="*/ 462195 h 919041"/>
                  <a:gd name="connsiteX11" fmla="*/ 461010 w 941538"/>
                  <a:gd name="connsiteY11" fmla="*/ 263440 h 919041"/>
                  <a:gd name="connsiteX12" fmla="*/ 75226 w 941538"/>
                  <a:gd name="connsiteY12" fmla="*/ 262777 h 919041"/>
                  <a:gd name="connsiteX13" fmla="*/ 30 w 941538"/>
                  <a:gd name="connsiteY13" fmla="*/ 186800 h 919041"/>
                  <a:gd name="connsiteX14" fmla="*/ 187163 w 941538"/>
                  <a:gd name="connsiteY14" fmla="*/ 266 h 919041"/>
                  <a:gd name="connsiteX15" fmla="*/ 492135 w 941538"/>
                  <a:gd name="connsiteY15" fmla="*/ 550 h 919041"/>
                  <a:gd name="connsiteX16" fmla="*/ 939123 w 941538"/>
                  <a:gd name="connsiteY16" fmla="*/ 397775 h 919041"/>
                  <a:gd name="connsiteX17" fmla="*/ 562382 w 941538"/>
                  <a:gd name="connsiteY17" fmla="*/ 912660 h 919041"/>
                  <a:gd name="connsiteX18" fmla="*/ 295293 w 941538"/>
                  <a:gd name="connsiteY18" fmla="*/ 914650 h 919041"/>
                  <a:gd name="connsiteX19" fmla="*/ 295483 w 941538"/>
                  <a:gd name="connsiteY19" fmla="*/ 918534 h 9190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941538" h="919041">
                    <a:moveTo>
                      <a:pt x="295483" y="918534"/>
                    </a:moveTo>
                    <a:cubicBezTo>
                      <a:pt x="218764" y="918534"/>
                      <a:pt x="141950" y="917397"/>
                      <a:pt x="65231" y="919008"/>
                    </a:cubicBezTo>
                    <a:cubicBezTo>
                      <a:pt x="21637" y="919860"/>
                      <a:pt x="315" y="904987"/>
                      <a:pt x="886" y="858377"/>
                    </a:cubicBezTo>
                    <a:cubicBezTo>
                      <a:pt x="2409" y="703580"/>
                      <a:pt x="2029" y="548688"/>
                      <a:pt x="982" y="393891"/>
                    </a:cubicBezTo>
                    <a:cubicBezTo>
                      <a:pt x="696" y="352776"/>
                      <a:pt x="16021" y="332787"/>
                      <a:pt x="59235" y="334018"/>
                    </a:cubicBezTo>
                    <a:cubicBezTo>
                      <a:pt x="115108" y="335723"/>
                      <a:pt x="171267" y="335155"/>
                      <a:pt x="227236" y="334397"/>
                    </a:cubicBezTo>
                    <a:cubicBezTo>
                      <a:pt x="264072" y="333923"/>
                      <a:pt x="279683" y="351260"/>
                      <a:pt x="279397" y="387164"/>
                    </a:cubicBezTo>
                    <a:cubicBezTo>
                      <a:pt x="278921" y="457268"/>
                      <a:pt x="280730" y="527562"/>
                      <a:pt x="279302" y="597761"/>
                    </a:cubicBezTo>
                    <a:cubicBezTo>
                      <a:pt x="278445" y="639539"/>
                      <a:pt x="294246" y="658865"/>
                      <a:pt x="337555" y="656781"/>
                    </a:cubicBezTo>
                    <a:cubicBezTo>
                      <a:pt x="378865" y="654791"/>
                      <a:pt x="420651" y="658012"/>
                      <a:pt x="461961" y="655644"/>
                    </a:cubicBezTo>
                    <a:cubicBezTo>
                      <a:pt x="569996" y="649297"/>
                      <a:pt x="648905" y="567161"/>
                      <a:pt x="649857" y="462195"/>
                    </a:cubicBezTo>
                    <a:cubicBezTo>
                      <a:pt x="650808" y="354860"/>
                      <a:pt x="570948" y="266756"/>
                      <a:pt x="461010" y="263440"/>
                    </a:cubicBezTo>
                    <a:cubicBezTo>
                      <a:pt x="332510" y="259461"/>
                      <a:pt x="203725" y="259935"/>
                      <a:pt x="75226" y="262777"/>
                    </a:cubicBezTo>
                    <a:cubicBezTo>
                      <a:pt x="17734" y="264009"/>
                      <a:pt x="125" y="242693"/>
                      <a:pt x="30" y="186800"/>
                    </a:cubicBezTo>
                    <a:cubicBezTo>
                      <a:pt x="-256" y="266"/>
                      <a:pt x="-1969" y="266"/>
                      <a:pt x="187163" y="266"/>
                    </a:cubicBezTo>
                    <a:cubicBezTo>
                      <a:pt x="288725" y="266"/>
                      <a:pt x="390478" y="-492"/>
                      <a:pt x="492135" y="550"/>
                    </a:cubicBezTo>
                    <a:cubicBezTo>
                      <a:pt x="715534" y="2635"/>
                      <a:pt x="920562" y="189073"/>
                      <a:pt x="939123" y="397775"/>
                    </a:cubicBezTo>
                    <a:cubicBezTo>
                      <a:pt x="964918" y="687191"/>
                      <a:pt x="780450" y="882440"/>
                      <a:pt x="562382" y="912660"/>
                    </a:cubicBezTo>
                    <a:cubicBezTo>
                      <a:pt x="475002" y="924692"/>
                      <a:pt x="384481" y="914650"/>
                      <a:pt x="295293" y="914650"/>
                    </a:cubicBezTo>
                    <a:cubicBezTo>
                      <a:pt x="295579" y="915976"/>
                      <a:pt x="295483" y="917208"/>
                      <a:pt x="295483" y="918534"/>
                    </a:cubicBezTo>
                    <a:close/>
                  </a:path>
                </a:pathLst>
              </a:custGeom>
              <a:grpFill/>
              <a:ln w="950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x-none" sz="2160"/>
              </a:p>
            </p:txBody>
          </p:sp>
          <p:sp>
            <p:nvSpPr>
              <p:cNvPr id="24" name="Freeform 23">
                <a:extLst>
                  <a:ext uri="{FF2B5EF4-FFF2-40B4-BE49-F238E27FC236}">
                    <a16:creationId xmlns:a16="http://schemas.microsoft.com/office/drawing/2014/main" id="{131A1D7F-A1D4-CC47-A2D8-40DA273C2D46}"/>
                  </a:ext>
                </a:extLst>
              </p:cNvPr>
              <p:cNvSpPr/>
              <p:nvPr/>
            </p:nvSpPr>
            <p:spPr>
              <a:xfrm>
                <a:off x="5472486" y="2397787"/>
                <a:ext cx="1073597" cy="919478"/>
              </a:xfrm>
              <a:custGeom>
                <a:avLst/>
                <a:gdLst>
                  <a:gd name="connsiteX0" fmla="*/ 527571 w 1073597"/>
                  <a:gd name="connsiteY0" fmla="*/ 406756 h 919478"/>
                  <a:gd name="connsiteX1" fmla="*/ 434385 w 1073597"/>
                  <a:gd name="connsiteY1" fmla="*/ 623036 h 919478"/>
                  <a:gd name="connsiteX2" fmla="*/ 467414 w 1073597"/>
                  <a:gd name="connsiteY2" fmla="*/ 667751 h 919478"/>
                  <a:gd name="connsiteX3" fmla="*/ 636748 w 1073597"/>
                  <a:gd name="connsiteY3" fmla="*/ 793180 h 919478"/>
                  <a:gd name="connsiteX4" fmla="*/ 547369 w 1073597"/>
                  <a:gd name="connsiteY4" fmla="*/ 918799 h 919478"/>
                  <a:gd name="connsiteX5" fmla="*/ 55740 w 1073597"/>
                  <a:gd name="connsiteY5" fmla="*/ 919462 h 919478"/>
                  <a:gd name="connsiteX6" fmla="*/ 9385 w 1073597"/>
                  <a:gd name="connsiteY6" fmla="*/ 856274 h 919478"/>
                  <a:gd name="connsiteX7" fmla="*/ 337201 w 1073597"/>
                  <a:gd name="connsiteY7" fmla="*/ 53109 h 919478"/>
                  <a:gd name="connsiteX8" fmla="*/ 416490 w 1073597"/>
                  <a:gd name="connsiteY8" fmla="*/ 58 h 919478"/>
                  <a:gd name="connsiteX9" fmla="*/ 652929 w 1073597"/>
                  <a:gd name="connsiteY9" fmla="*/ 342 h 919478"/>
                  <a:gd name="connsiteX10" fmla="*/ 729743 w 1073597"/>
                  <a:gd name="connsiteY10" fmla="*/ 48657 h 919478"/>
                  <a:gd name="connsiteX11" fmla="*/ 1065841 w 1073597"/>
                  <a:gd name="connsiteY11" fmla="*/ 861863 h 919478"/>
                  <a:gd name="connsiteX12" fmla="*/ 1028148 w 1073597"/>
                  <a:gd name="connsiteY12" fmla="*/ 918894 h 919478"/>
                  <a:gd name="connsiteX13" fmla="*/ 822834 w 1073597"/>
                  <a:gd name="connsiteY13" fmla="*/ 919273 h 919478"/>
                  <a:gd name="connsiteX14" fmla="*/ 748209 w 1073597"/>
                  <a:gd name="connsiteY14" fmla="*/ 867926 h 919478"/>
                  <a:gd name="connsiteX15" fmla="*/ 576591 w 1073597"/>
                  <a:gd name="connsiteY15" fmla="*/ 489838 h 919478"/>
                  <a:gd name="connsiteX16" fmla="*/ 527571 w 1073597"/>
                  <a:gd name="connsiteY16" fmla="*/ 406756 h 9194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073597" h="919478">
                    <a:moveTo>
                      <a:pt x="527571" y="406756"/>
                    </a:moveTo>
                    <a:cubicBezTo>
                      <a:pt x="494542" y="483207"/>
                      <a:pt x="464558" y="553121"/>
                      <a:pt x="434385" y="623036"/>
                    </a:cubicBezTo>
                    <a:cubicBezTo>
                      <a:pt x="419727" y="657140"/>
                      <a:pt x="436764" y="674193"/>
                      <a:pt x="467414" y="667751"/>
                    </a:cubicBezTo>
                    <a:cubicBezTo>
                      <a:pt x="573735" y="645583"/>
                      <a:pt x="606479" y="711897"/>
                      <a:pt x="636748" y="793180"/>
                    </a:cubicBezTo>
                    <a:cubicBezTo>
                      <a:pt x="684055" y="919936"/>
                      <a:pt x="686910" y="918799"/>
                      <a:pt x="547369" y="918799"/>
                    </a:cubicBezTo>
                    <a:cubicBezTo>
                      <a:pt x="383461" y="918799"/>
                      <a:pt x="219648" y="917662"/>
                      <a:pt x="55740" y="919462"/>
                    </a:cubicBezTo>
                    <a:cubicBezTo>
                      <a:pt x="5482" y="919936"/>
                      <a:pt x="-12984" y="910273"/>
                      <a:pt x="9385" y="856274"/>
                    </a:cubicBezTo>
                    <a:cubicBezTo>
                      <a:pt x="120370" y="589215"/>
                      <a:pt x="229262" y="321399"/>
                      <a:pt x="337201" y="53109"/>
                    </a:cubicBezTo>
                    <a:cubicBezTo>
                      <a:pt x="352812" y="14552"/>
                      <a:pt x="375465" y="-1079"/>
                      <a:pt x="416490" y="58"/>
                    </a:cubicBezTo>
                    <a:cubicBezTo>
                      <a:pt x="495303" y="2047"/>
                      <a:pt x="574116" y="1668"/>
                      <a:pt x="652929" y="342"/>
                    </a:cubicBezTo>
                    <a:cubicBezTo>
                      <a:pt x="690527" y="-321"/>
                      <a:pt x="714799" y="12278"/>
                      <a:pt x="729743" y="48657"/>
                    </a:cubicBezTo>
                    <a:cubicBezTo>
                      <a:pt x="840919" y="320073"/>
                      <a:pt x="953047" y="591110"/>
                      <a:pt x="1065841" y="861863"/>
                    </a:cubicBezTo>
                    <a:cubicBezTo>
                      <a:pt x="1083164" y="903357"/>
                      <a:pt x="1071837" y="919367"/>
                      <a:pt x="1028148" y="918894"/>
                    </a:cubicBezTo>
                    <a:cubicBezTo>
                      <a:pt x="959710" y="918136"/>
                      <a:pt x="891177" y="917378"/>
                      <a:pt x="822834" y="919273"/>
                    </a:cubicBezTo>
                    <a:cubicBezTo>
                      <a:pt x="783523" y="920409"/>
                      <a:pt x="763439" y="902694"/>
                      <a:pt x="748209" y="867926"/>
                    </a:cubicBezTo>
                    <a:cubicBezTo>
                      <a:pt x="692431" y="741265"/>
                      <a:pt x="634368" y="615647"/>
                      <a:pt x="576591" y="489838"/>
                    </a:cubicBezTo>
                    <a:cubicBezTo>
                      <a:pt x="565074" y="463976"/>
                      <a:pt x="556888" y="435650"/>
                      <a:pt x="527571" y="406756"/>
                    </a:cubicBezTo>
                    <a:close/>
                  </a:path>
                </a:pathLst>
              </a:custGeom>
              <a:grpFill/>
              <a:ln w="950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x-none" sz="2160"/>
              </a:p>
            </p:txBody>
          </p:sp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913A74E1-A317-2C46-8075-0C6EEC7A912E}"/>
                  </a:ext>
                </a:extLst>
              </p:cNvPr>
              <p:cNvSpPr/>
              <p:nvPr/>
            </p:nvSpPr>
            <p:spPr>
              <a:xfrm>
                <a:off x="2597736" y="2397721"/>
                <a:ext cx="907850" cy="918959"/>
              </a:xfrm>
              <a:custGeom>
                <a:avLst/>
                <a:gdLst>
                  <a:gd name="connsiteX0" fmla="*/ 625400 w 907850"/>
                  <a:gd name="connsiteY0" fmla="*/ 918960 h 918959"/>
                  <a:gd name="connsiteX1" fmla="*/ 366497 w 907850"/>
                  <a:gd name="connsiteY1" fmla="*/ 907781 h 918959"/>
                  <a:gd name="connsiteX2" fmla="*/ 892 w 907850"/>
                  <a:gd name="connsiteY2" fmla="*/ 441210 h 918959"/>
                  <a:gd name="connsiteX3" fmla="*/ 446643 w 907850"/>
                  <a:gd name="connsiteY3" fmla="*/ 1260 h 918959"/>
                  <a:gd name="connsiteX4" fmla="*/ 838328 w 907850"/>
                  <a:gd name="connsiteY4" fmla="*/ 29 h 918959"/>
                  <a:gd name="connsiteX5" fmla="*/ 907337 w 907850"/>
                  <a:gd name="connsiteY5" fmla="*/ 68428 h 918959"/>
                  <a:gd name="connsiteX6" fmla="*/ 906956 w 907850"/>
                  <a:gd name="connsiteY6" fmla="*/ 204467 h 918959"/>
                  <a:gd name="connsiteX7" fmla="*/ 847847 w 907850"/>
                  <a:gd name="connsiteY7" fmla="*/ 262919 h 918959"/>
                  <a:gd name="connsiteX8" fmla="*/ 512035 w 907850"/>
                  <a:gd name="connsiteY8" fmla="*/ 262161 h 918959"/>
                  <a:gd name="connsiteX9" fmla="*/ 295489 w 907850"/>
                  <a:gd name="connsiteY9" fmla="*/ 444716 h 918959"/>
                  <a:gd name="connsiteX10" fmla="*/ 500232 w 907850"/>
                  <a:gd name="connsiteY10" fmla="*/ 653701 h 918959"/>
                  <a:gd name="connsiteX11" fmla="*/ 835949 w 907850"/>
                  <a:gd name="connsiteY11" fmla="*/ 654838 h 918959"/>
                  <a:gd name="connsiteX12" fmla="*/ 907623 w 907850"/>
                  <a:gd name="connsiteY12" fmla="*/ 727500 h 918959"/>
                  <a:gd name="connsiteX13" fmla="*/ 720014 w 907850"/>
                  <a:gd name="connsiteY13" fmla="*/ 918865 h 918959"/>
                  <a:gd name="connsiteX14" fmla="*/ 625400 w 907850"/>
                  <a:gd name="connsiteY14" fmla="*/ 918960 h 9189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907850" h="918959">
                    <a:moveTo>
                      <a:pt x="625400" y="918960"/>
                    </a:moveTo>
                    <a:cubicBezTo>
                      <a:pt x="548300" y="914602"/>
                      <a:pt x="457018" y="926633"/>
                      <a:pt x="366497" y="907781"/>
                    </a:cubicBezTo>
                    <a:cubicBezTo>
                      <a:pt x="154045" y="863634"/>
                      <a:pt x="-13766" y="670090"/>
                      <a:pt x="892" y="441210"/>
                    </a:cubicBezTo>
                    <a:cubicBezTo>
                      <a:pt x="17074" y="191015"/>
                      <a:pt x="211441" y="5334"/>
                      <a:pt x="446643" y="1260"/>
                    </a:cubicBezTo>
                    <a:cubicBezTo>
                      <a:pt x="577141" y="-1108"/>
                      <a:pt x="707735" y="2208"/>
                      <a:pt x="838328" y="29"/>
                    </a:cubicBezTo>
                    <a:cubicBezTo>
                      <a:pt x="888967" y="-824"/>
                      <a:pt x="910574" y="17176"/>
                      <a:pt x="907337" y="68428"/>
                    </a:cubicBezTo>
                    <a:cubicBezTo>
                      <a:pt x="904482" y="113616"/>
                      <a:pt x="905338" y="159279"/>
                      <a:pt x="906956" y="204467"/>
                    </a:cubicBezTo>
                    <a:cubicBezTo>
                      <a:pt x="908479" y="246814"/>
                      <a:pt x="890109" y="263582"/>
                      <a:pt x="847847" y="262919"/>
                    </a:cubicBezTo>
                    <a:cubicBezTo>
                      <a:pt x="735909" y="261403"/>
                      <a:pt x="623972" y="261403"/>
                      <a:pt x="512035" y="262161"/>
                    </a:cubicBezTo>
                    <a:cubicBezTo>
                      <a:pt x="384677" y="263014"/>
                      <a:pt x="299868" y="335296"/>
                      <a:pt x="295489" y="444716"/>
                    </a:cubicBezTo>
                    <a:cubicBezTo>
                      <a:pt x="290920" y="563608"/>
                      <a:pt x="369162" y="647449"/>
                      <a:pt x="500232" y="653701"/>
                    </a:cubicBezTo>
                    <a:cubicBezTo>
                      <a:pt x="611884" y="659006"/>
                      <a:pt x="724107" y="657396"/>
                      <a:pt x="835949" y="654838"/>
                    </a:cubicBezTo>
                    <a:cubicBezTo>
                      <a:pt x="890585" y="653606"/>
                      <a:pt x="907337" y="674543"/>
                      <a:pt x="907623" y="727500"/>
                    </a:cubicBezTo>
                    <a:cubicBezTo>
                      <a:pt x="908955" y="918865"/>
                      <a:pt x="910574" y="918865"/>
                      <a:pt x="720014" y="918865"/>
                    </a:cubicBezTo>
                    <a:cubicBezTo>
                      <a:pt x="693076" y="918960"/>
                      <a:pt x="666234" y="918960"/>
                      <a:pt x="625400" y="918960"/>
                    </a:cubicBezTo>
                    <a:close/>
                  </a:path>
                </a:pathLst>
              </a:custGeom>
              <a:grpFill/>
              <a:ln w="950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x-none" sz="2160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5CEE4DE1-4AF1-6547-AB66-7FBAA7AB3C2D}"/>
                  </a:ext>
                </a:extLst>
              </p:cNvPr>
              <p:cNvSpPr/>
              <p:nvPr/>
            </p:nvSpPr>
            <p:spPr>
              <a:xfrm>
                <a:off x="3590155" y="2731669"/>
                <a:ext cx="886987" cy="585448"/>
              </a:xfrm>
              <a:custGeom>
                <a:avLst/>
                <a:gdLst>
                  <a:gd name="connsiteX0" fmla="*/ 448144 w 886987"/>
                  <a:gd name="connsiteY0" fmla="*/ 686 h 585448"/>
                  <a:gd name="connsiteX1" fmla="*/ 821363 w 886987"/>
                  <a:gd name="connsiteY1" fmla="*/ 22 h 585448"/>
                  <a:gd name="connsiteX2" fmla="*/ 886946 w 886987"/>
                  <a:gd name="connsiteY2" fmla="*/ 65484 h 585448"/>
                  <a:gd name="connsiteX3" fmla="*/ 706666 w 886987"/>
                  <a:gd name="connsiteY3" fmla="*/ 251734 h 585448"/>
                  <a:gd name="connsiteX4" fmla="*/ 352197 w 886987"/>
                  <a:gd name="connsiteY4" fmla="*/ 251449 h 585448"/>
                  <a:gd name="connsiteX5" fmla="*/ 287186 w 886987"/>
                  <a:gd name="connsiteY5" fmla="*/ 316627 h 585448"/>
                  <a:gd name="connsiteX6" fmla="*/ 288424 w 886987"/>
                  <a:gd name="connsiteY6" fmla="*/ 520876 h 585448"/>
                  <a:gd name="connsiteX7" fmla="*/ 221889 w 886987"/>
                  <a:gd name="connsiteY7" fmla="*/ 585296 h 585448"/>
                  <a:gd name="connsiteX8" fmla="*/ 60170 w 886987"/>
                  <a:gd name="connsiteY8" fmla="*/ 585201 h 585448"/>
                  <a:gd name="connsiteX9" fmla="*/ 109 w 886987"/>
                  <a:gd name="connsiteY9" fmla="*/ 526845 h 585448"/>
                  <a:gd name="connsiteX10" fmla="*/ 14 w 886987"/>
                  <a:gd name="connsiteY10" fmla="*/ 62642 h 585448"/>
                  <a:gd name="connsiteX11" fmla="*/ 68737 w 886987"/>
                  <a:gd name="connsiteY11" fmla="*/ 212 h 585448"/>
                  <a:gd name="connsiteX12" fmla="*/ 448144 w 886987"/>
                  <a:gd name="connsiteY12" fmla="*/ 686 h 5854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86987" h="585448">
                    <a:moveTo>
                      <a:pt x="448144" y="686"/>
                    </a:moveTo>
                    <a:cubicBezTo>
                      <a:pt x="572550" y="686"/>
                      <a:pt x="696957" y="2012"/>
                      <a:pt x="821363" y="22"/>
                    </a:cubicBezTo>
                    <a:cubicBezTo>
                      <a:pt x="869717" y="-735"/>
                      <a:pt x="887993" y="17643"/>
                      <a:pt x="886946" y="65484"/>
                    </a:cubicBezTo>
                    <a:cubicBezTo>
                      <a:pt x="882567" y="287354"/>
                      <a:pt x="916358" y="248513"/>
                      <a:pt x="706666" y="251734"/>
                    </a:cubicBezTo>
                    <a:cubicBezTo>
                      <a:pt x="588541" y="253628"/>
                      <a:pt x="470322" y="253628"/>
                      <a:pt x="352197" y="251449"/>
                    </a:cubicBezTo>
                    <a:cubicBezTo>
                      <a:pt x="303748" y="250597"/>
                      <a:pt x="285187" y="268218"/>
                      <a:pt x="287186" y="316627"/>
                    </a:cubicBezTo>
                    <a:cubicBezTo>
                      <a:pt x="290042" y="384647"/>
                      <a:pt x="285949" y="452856"/>
                      <a:pt x="288424" y="520876"/>
                    </a:cubicBezTo>
                    <a:cubicBezTo>
                      <a:pt x="290327" y="569949"/>
                      <a:pt x="269291" y="587286"/>
                      <a:pt x="221889" y="585296"/>
                    </a:cubicBezTo>
                    <a:cubicBezTo>
                      <a:pt x="168110" y="583022"/>
                      <a:pt x="114045" y="583591"/>
                      <a:pt x="60170" y="585201"/>
                    </a:cubicBezTo>
                    <a:cubicBezTo>
                      <a:pt x="18194" y="586433"/>
                      <a:pt x="-82" y="569381"/>
                      <a:pt x="109" y="526845"/>
                    </a:cubicBezTo>
                    <a:cubicBezTo>
                      <a:pt x="1251" y="372047"/>
                      <a:pt x="1727" y="217250"/>
                      <a:pt x="14" y="62642"/>
                    </a:cubicBezTo>
                    <a:cubicBezTo>
                      <a:pt x="-653" y="12338"/>
                      <a:pt x="23048" y="-451"/>
                      <a:pt x="68737" y="212"/>
                    </a:cubicBezTo>
                    <a:cubicBezTo>
                      <a:pt x="195143" y="1822"/>
                      <a:pt x="321643" y="686"/>
                      <a:pt x="448144" y="686"/>
                    </a:cubicBezTo>
                    <a:close/>
                  </a:path>
                </a:pathLst>
              </a:custGeom>
              <a:grpFill/>
              <a:ln w="950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x-none" sz="2160"/>
              </a:p>
            </p:txBody>
          </p:sp>
          <p:sp>
            <p:nvSpPr>
              <p:cNvPr id="27" name="Freeform 26">
                <a:extLst>
                  <a:ext uri="{FF2B5EF4-FFF2-40B4-BE49-F238E27FC236}">
                    <a16:creationId xmlns:a16="http://schemas.microsoft.com/office/drawing/2014/main" id="{B997FB40-8AE1-EA45-B6A0-956519FB7E2A}"/>
                  </a:ext>
                </a:extLst>
              </p:cNvPr>
              <p:cNvSpPr/>
              <p:nvPr/>
            </p:nvSpPr>
            <p:spPr>
              <a:xfrm>
                <a:off x="3589920" y="2397953"/>
                <a:ext cx="887218" cy="263723"/>
              </a:xfrm>
              <a:custGeom>
                <a:avLst/>
                <a:gdLst>
                  <a:gd name="connsiteX0" fmla="*/ 447617 w 887218"/>
                  <a:gd name="connsiteY0" fmla="*/ 555 h 263723"/>
                  <a:gd name="connsiteX1" fmla="*/ 820456 w 887218"/>
                  <a:gd name="connsiteY1" fmla="*/ 81 h 263723"/>
                  <a:gd name="connsiteX2" fmla="*/ 887181 w 887218"/>
                  <a:gd name="connsiteY2" fmla="*/ 64691 h 263723"/>
                  <a:gd name="connsiteX3" fmla="*/ 694527 w 887218"/>
                  <a:gd name="connsiteY3" fmla="*/ 262214 h 263723"/>
                  <a:gd name="connsiteX4" fmla="*/ 73160 w 887218"/>
                  <a:gd name="connsiteY4" fmla="*/ 263540 h 263723"/>
                  <a:gd name="connsiteX5" fmla="*/ 58 w 887218"/>
                  <a:gd name="connsiteY5" fmla="*/ 192678 h 263723"/>
                  <a:gd name="connsiteX6" fmla="*/ 186620 w 887218"/>
                  <a:gd name="connsiteY6" fmla="*/ 839 h 263723"/>
                  <a:gd name="connsiteX7" fmla="*/ 447617 w 887218"/>
                  <a:gd name="connsiteY7" fmla="*/ 555 h 263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87218" h="263723">
                    <a:moveTo>
                      <a:pt x="447617" y="555"/>
                    </a:moveTo>
                    <a:cubicBezTo>
                      <a:pt x="571929" y="555"/>
                      <a:pt x="696145" y="1787"/>
                      <a:pt x="820456" y="81"/>
                    </a:cubicBezTo>
                    <a:cubicBezTo>
                      <a:pt x="867478" y="-582"/>
                      <a:pt x="888228" y="15713"/>
                      <a:pt x="887181" y="64691"/>
                    </a:cubicBezTo>
                    <a:cubicBezTo>
                      <a:pt x="881850" y="303708"/>
                      <a:pt x="922399" y="259277"/>
                      <a:pt x="694527" y="262214"/>
                    </a:cubicBezTo>
                    <a:cubicBezTo>
                      <a:pt x="487500" y="264961"/>
                      <a:pt x="280282" y="261456"/>
                      <a:pt x="73160" y="263540"/>
                    </a:cubicBezTo>
                    <a:cubicBezTo>
                      <a:pt x="20142" y="264014"/>
                      <a:pt x="-1274" y="247151"/>
                      <a:pt x="58" y="192678"/>
                    </a:cubicBezTo>
                    <a:cubicBezTo>
                      <a:pt x="5389" y="-37055"/>
                      <a:pt x="-32114" y="4818"/>
                      <a:pt x="186620" y="839"/>
                    </a:cubicBezTo>
                    <a:cubicBezTo>
                      <a:pt x="273715" y="-866"/>
                      <a:pt x="360714" y="555"/>
                      <a:pt x="447617" y="555"/>
                    </a:cubicBezTo>
                    <a:close/>
                  </a:path>
                </a:pathLst>
              </a:custGeom>
              <a:grpFill/>
              <a:ln w="950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x-none" sz="2160"/>
              </a:p>
            </p:txBody>
          </p:sp>
        </p:grp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A6E1FFC3-9B91-4418-B869-E0794B4128B3}"/>
                </a:ext>
              </a:extLst>
            </p:cNvPr>
            <p:cNvCxnSpPr>
              <a:cxnSpLocks/>
            </p:cNvCxnSpPr>
            <p:nvPr/>
          </p:nvCxnSpPr>
          <p:spPr>
            <a:xfrm>
              <a:off x="2851390" y="3292250"/>
              <a:ext cx="1" cy="670210"/>
            </a:xfrm>
            <a:prstGeom prst="line">
              <a:avLst/>
            </a:prstGeom>
            <a:ln w="38100" cap="rnd">
              <a:gradFill>
                <a:gsLst>
                  <a:gs pos="83000">
                    <a:srgbClr val="0D9BC0"/>
                  </a:gs>
                  <a:gs pos="100000">
                    <a:srgbClr val="00CADC"/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91E1FB34-090E-478E-81E1-599F9E4E5D2D}"/>
              </a:ext>
            </a:extLst>
          </p:cNvPr>
          <p:cNvGrpSpPr/>
          <p:nvPr/>
        </p:nvGrpSpPr>
        <p:grpSpPr>
          <a:xfrm>
            <a:off x="636762" y="4335294"/>
            <a:ext cx="4755019" cy="717961"/>
            <a:chOff x="636762" y="4335294"/>
            <a:chExt cx="4755019" cy="717961"/>
          </a:xfrm>
        </p:grpSpPr>
        <p:grpSp>
          <p:nvGrpSpPr>
            <p:cNvPr id="17" name="Graphic 15">
              <a:extLst>
                <a:ext uri="{FF2B5EF4-FFF2-40B4-BE49-F238E27FC236}">
                  <a16:creationId xmlns:a16="http://schemas.microsoft.com/office/drawing/2014/main" id="{881957FB-8CC1-7543-BBC4-A6F6833ABAE2}"/>
                </a:ext>
              </a:extLst>
            </p:cNvPr>
            <p:cNvGrpSpPr/>
            <p:nvPr/>
          </p:nvGrpSpPr>
          <p:grpSpPr>
            <a:xfrm>
              <a:off x="636762" y="4384278"/>
              <a:ext cx="811885" cy="578862"/>
              <a:chOff x="3389077" y="1270579"/>
              <a:chExt cx="2177217" cy="1552326"/>
            </a:xfrm>
            <a:solidFill>
              <a:schemeClr val="bg1"/>
            </a:solidFill>
          </p:grpSpPr>
          <p:sp>
            <p:nvSpPr>
              <p:cNvPr id="18" name="Freeform 17">
                <a:extLst>
                  <a:ext uri="{FF2B5EF4-FFF2-40B4-BE49-F238E27FC236}">
                    <a16:creationId xmlns:a16="http://schemas.microsoft.com/office/drawing/2014/main" id="{C391C1E4-E808-E449-BE43-9B592D5A4E8F}"/>
                  </a:ext>
                </a:extLst>
              </p:cNvPr>
              <p:cNvSpPr/>
              <p:nvPr/>
            </p:nvSpPr>
            <p:spPr>
              <a:xfrm>
                <a:off x="4709800" y="1270579"/>
                <a:ext cx="856494" cy="1552326"/>
              </a:xfrm>
              <a:custGeom>
                <a:avLst/>
                <a:gdLst>
                  <a:gd name="connsiteX0" fmla="*/ 856305 w 856495"/>
                  <a:gd name="connsiteY0" fmla="*/ 1547755 h 1552326"/>
                  <a:gd name="connsiteX1" fmla="*/ 816723 w 856495"/>
                  <a:gd name="connsiteY1" fmla="*/ 1551554 h 1552326"/>
                  <a:gd name="connsiteX2" fmla="*/ 515770 w 856495"/>
                  <a:gd name="connsiteY2" fmla="*/ 1506912 h 1552326"/>
                  <a:gd name="connsiteX3" fmla="*/ 264390 w 856495"/>
                  <a:gd name="connsiteY3" fmla="*/ 1358643 h 1552326"/>
                  <a:gd name="connsiteX4" fmla="*/ 85512 w 856495"/>
                  <a:gd name="connsiteY4" fmla="*/ 1129449 h 1552326"/>
                  <a:gd name="connsiteX5" fmla="*/ 8727 w 856495"/>
                  <a:gd name="connsiteY5" fmla="*/ 890281 h 1552326"/>
                  <a:gd name="connsiteX6" fmla="*/ 164 w 856495"/>
                  <a:gd name="connsiteY6" fmla="*/ 762339 h 1552326"/>
                  <a:gd name="connsiteX7" fmla="*/ 72476 w 856495"/>
                  <a:gd name="connsiteY7" fmla="*/ 449179 h 1552326"/>
                  <a:gd name="connsiteX8" fmla="*/ 390746 w 856495"/>
                  <a:gd name="connsiteY8" fmla="*/ 102490 h 1552326"/>
                  <a:gd name="connsiteX9" fmla="*/ 671052 w 856495"/>
                  <a:gd name="connsiteY9" fmla="*/ 6747 h 1552326"/>
                  <a:gd name="connsiteX10" fmla="*/ 729473 w 856495"/>
                  <a:gd name="connsiteY10" fmla="*/ 193 h 1552326"/>
                  <a:gd name="connsiteX11" fmla="*/ 849740 w 856495"/>
                  <a:gd name="connsiteY11" fmla="*/ 3 h 1552326"/>
                  <a:gd name="connsiteX12" fmla="*/ 856495 w 856495"/>
                  <a:gd name="connsiteY12" fmla="*/ 7127 h 1552326"/>
                  <a:gd name="connsiteX13" fmla="*/ 856400 w 856495"/>
                  <a:gd name="connsiteY13" fmla="*/ 237366 h 1552326"/>
                  <a:gd name="connsiteX14" fmla="*/ 850977 w 856495"/>
                  <a:gd name="connsiteY14" fmla="*/ 237461 h 1552326"/>
                  <a:gd name="connsiteX15" fmla="*/ 739749 w 856495"/>
                  <a:gd name="connsiteY15" fmla="*/ 235657 h 1552326"/>
                  <a:gd name="connsiteX16" fmla="*/ 565438 w 856495"/>
                  <a:gd name="connsiteY16" fmla="*/ 277734 h 1552326"/>
                  <a:gd name="connsiteX17" fmla="*/ 251545 w 856495"/>
                  <a:gd name="connsiteY17" fmla="*/ 645794 h 1552326"/>
                  <a:gd name="connsiteX18" fmla="*/ 262011 w 856495"/>
                  <a:gd name="connsiteY18" fmla="*/ 658617 h 1552326"/>
                  <a:gd name="connsiteX19" fmla="*/ 688083 w 856495"/>
                  <a:gd name="connsiteY19" fmla="*/ 658617 h 1552326"/>
                  <a:gd name="connsiteX20" fmla="*/ 702356 w 856495"/>
                  <a:gd name="connsiteY20" fmla="*/ 673244 h 1552326"/>
                  <a:gd name="connsiteX21" fmla="*/ 702356 w 856495"/>
                  <a:gd name="connsiteY21" fmla="*/ 878598 h 1552326"/>
                  <a:gd name="connsiteX22" fmla="*/ 702260 w 856495"/>
                  <a:gd name="connsiteY22" fmla="*/ 885817 h 1552326"/>
                  <a:gd name="connsiteX23" fmla="*/ 694363 w 856495"/>
                  <a:gd name="connsiteY23" fmla="*/ 893225 h 1552326"/>
                  <a:gd name="connsiteX24" fmla="*/ 685324 w 856495"/>
                  <a:gd name="connsiteY24" fmla="*/ 893225 h 1552326"/>
                  <a:gd name="connsiteX25" fmla="*/ 260108 w 856495"/>
                  <a:gd name="connsiteY25" fmla="*/ 893225 h 1552326"/>
                  <a:gd name="connsiteX26" fmla="*/ 251069 w 856495"/>
                  <a:gd name="connsiteY26" fmla="*/ 904243 h 1552326"/>
                  <a:gd name="connsiteX27" fmla="*/ 287891 w 856495"/>
                  <a:gd name="connsiteY27" fmla="*/ 1008060 h 1552326"/>
                  <a:gd name="connsiteX28" fmla="*/ 553734 w 856495"/>
                  <a:gd name="connsiteY28" fmla="*/ 1269074 h 1552326"/>
                  <a:gd name="connsiteX29" fmla="*/ 764106 w 856495"/>
                  <a:gd name="connsiteY29" fmla="*/ 1317610 h 1552326"/>
                  <a:gd name="connsiteX30" fmla="*/ 856400 w 856495"/>
                  <a:gd name="connsiteY30" fmla="*/ 1314476 h 1552326"/>
                  <a:gd name="connsiteX31" fmla="*/ 856305 w 856495"/>
                  <a:gd name="connsiteY31" fmla="*/ 1547755 h 15523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856495" h="1552326">
                    <a:moveTo>
                      <a:pt x="856305" y="1547755"/>
                    </a:moveTo>
                    <a:cubicBezTo>
                      <a:pt x="843269" y="1550984"/>
                      <a:pt x="829854" y="1550984"/>
                      <a:pt x="816723" y="1551554"/>
                    </a:cubicBezTo>
                    <a:cubicBezTo>
                      <a:pt x="713583" y="1555923"/>
                      <a:pt x="613107" y="1541866"/>
                      <a:pt x="515770" y="1506912"/>
                    </a:cubicBezTo>
                    <a:cubicBezTo>
                      <a:pt x="422525" y="1473383"/>
                      <a:pt x="338795" y="1423991"/>
                      <a:pt x="264390" y="1358643"/>
                    </a:cubicBezTo>
                    <a:cubicBezTo>
                      <a:pt x="190269" y="1293485"/>
                      <a:pt x="130517" y="1217118"/>
                      <a:pt x="85512" y="1129449"/>
                    </a:cubicBezTo>
                    <a:cubicBezTo>
                      <a:pt x="46691" y="1054032"/>
                      <a:pt x="21096" y="974246"/>
                      <a:pt x="8727" y="890281"/>
                    </a:cubicBezTo>
                    <a:cubicBezTo>
                      <a:pt x="2448" y="847823"/>
                      <a:pt x="-788" y="805176"/>
                      <a:pt x="164" y="762339"/>
                    </a:cubicBezTo>
                    <a:cubicBezTo>
                      <a:pt x="2638" y="653013"/>
                      <a:pt x="25854" y="548341"/>
                      <a:pt x="72476" y="449179"/>
                    </a:cubicBezTo>
                    <a:cubicBezTo>
                      <a:pt x="142315" y="300530"/>
                      <a:pt x="248785" y="185031"/>
                      <a:pt x="390746" y="102490"/>
                    </a:cubicBezTo>
                    <a:cubicBezTo>
                      <a:pt x="477616" y="52054"/>
                      <a:pt x="571337" y="20235"/>
                      <a:pt x="671052" y="6747"/>
                    </a:cubicBezTo>
                    <a:cubicBezTo>
                      <a:pt x="690462" y="4088"/>
                      <a:pt x="709967" y="2378"/>
                      <a:pt x="729473" y="193"/>
                    </a:cubicBezTo>
                    <a:cubicBezTo>
                      <a:pt x="769530" y="193"/>
                      <a:pt x="809682" y="383"/>
                      <a:pt x="849740" y="3"/>
                    </a:cubicBezTo>
                    <a:cubicBezTo>
                      <a:pt x="855734" y="-92"/>
                      <a:pt x="856495" y="1808"/>
                      <a:pt x="856495" y="7127"/>
                    </a:cubicBezTo>
                    <a:cubicBezTo>
                      <a:pt x="856305" y="83874"/>
                      <a:pt x="856400" y="160620"/>
                      <a:pt x="856400" y="237366"/>
                    </a:cubicBezTo>
                    <a:cubicBezTo>
                      <a:pt x="854592" y="237366"/>
                      <a:pt x="852784" y="237651"/>
                      <a:pt x="850977" y="237461"/>
                    </a:cubicBezTo>
                    <a:cubicBezTo>
                      <a:pt x="813964" y="233092"/>
                      <a:pt x="776856" y="233282"/>
                      <a:pt x="739749" y="235657"/>
                    </a:cubicBezTo>
                    <a:cubicBezTo>
                      <a:pt x="679139" y="239551"/>
                      <a:pt x="620814" y="253039"/>
                      <a:pt x="565438" y="277734"/>
                    </a:cubicBezTo>
                    <a:cubicBezTo>
                      <a:pt x="402259" y="350491"/>
                      <a:pt x="297691" y="473400"/>
                      <a:pt x="251545" y="645794"/>
                    </a:cubicBezTo>
                    <a:cubicBezTo>
                      <a:pt x="248119" y="658522"/>
                      <a:pt x="248405" y="658617"/>
                      <a:pt x="262011" y="658617"/>
                    </a:cubicBezTo>
                    <a:cubicBezTo>
                      <a:pt x="404067" y="658617"/>
                      <a:pt x="546123" y="658617"/>
                      <a:pt x="688083" y="658617"/>
                    </a:cubicBezTo>
                    <a:cubicBezTo>
                      <a:pt x="702356" y="658617"/>
                      <a:pt x="702356" y="658617"/>
                      <a:pt x="702356" y="673244"/>
                    </a:cubicBezTo>
                    <a:cubicBezTo>
                      <a:pt x="702356" y="741727"/>
                      <a:pt x="702356" y="810210"/>
                      <a:pt x="702356" y="878598"/>
                    </a:cubicBezTo>
                    <a:cubicBezTo>
                      <a:pt x="702356" y="880973"/>
                      <a:pt x="702260" y="883442"/>
                      <a:pt x="702260" y="885817"/>
                    </a:cubicBezTo>
                    <a:cubicBezTo>
                      <a:pt x="702260" y="891136"/>
                      <a:pt x="699691" y="893510"/>
                      <a:pt x="694363" y="893225"/>
                    </a:cubicBezTo>
                    <a:cubicBezTo>
                      <a:pt x="691318" y="893035"/>
                      <a:pt x="688274" y="893225"/>
                      <a:pt x="685324" y="893225"/>
                    </a:cubicBezTo>
                    <a:cubicBezTo>
                      <a:pt x="543554" y="893225"/>
                      <a:pt x="401878" y="893225"/>
                      <a:pt x="260108" y="893225"/>
                    </a:cubicBezTo>
                    <a:cubicBezTo>
                      <a:pt x="248595" y="893225"/>
                      <a:pt x="248500" y="893320"/>
                      <a:pt x="251069" y="904243"/>
                    </a:cubicBezTo>
                    <a:cubicBezTo>
                      <a:pt x="259632" y="940147"/>
                      <a:pt x="271811" y="974816"/>
                      <a:pt x="287891" y="1008060"/>
                    </a:cubicBezTo>
                    <a:cubicBezTo>
                      <a:pt x="345361" y="1126599"/>
                      <a:pt x="434038" y="1213699"/>
                      <a:pt x="553734" y="1269074"/>
                    </a:cubicBezTo>
                    <a:cubicBezTo>
                      <a:pt x="620338" y="1299848"/>
                      <a:pt x="690652" y="1315521"/>
                      <a:pt x="764106" y="1317610"/>
                    </a:cubicBezTo>
                    <a:cubicBezTo>
                      <a:pt x="794934" y="1318465"/>
                      <a:pt x="825667" y="1317135"/>
                      <a:pt x="856400" y="1314476"/>
                    </a:cubicBezTo>
                    <a:cubicBezTo>
                      <a:pt x="856305" y="1392077"/>
                      <a:pt x="856305" y="1469868"/>
                      <a:pt x="856305" y="1547755"/>
                    </a:cubicBezTo>
                    <a:close/>
                  </a:path>
                </a:pathLst>
              </a:custGeom>
              <a:grpFill/>
              <a:ln w="949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x-none" sz="2160"/>
              </a:p>
            </p:txBody>
          </p:sp>
          <p:sp>
            <p:nvSpPr>
              <p:cNvPr id="19" name="Freeform 18">
                <a:extLst>
                  <a:ext uri="{FF2B5EF4-FFF2-40B4-BE49-F238E27FC236}">
                    <a16:creationId xmlns:a16="http://schemas.microsoft.com/office/drawing/2014/main" id="{7A64CC0F-1104-004D-A47A-181911EAE7CD}"/>
                  </a:ext>
                </a:extLst>
              </p:cNvPr>
              <p:cNvSpPr/>
              <p:nvPr/>
            </p:nvSpPr>
            <p:spPr>
              <a:xfrm>
                <a:off x="3389077" y="1270772"/>
                <a:ext cx="857237" cy="1552097"/>
              </a:xfrm>
              <a:custGeom>
                <a:avLst/>
                <a:gdLst>
                  <a:gd name="connsiteX0" fmla="*/ 827640 w 857237"/>
                  <a:gd name="connsiteY0" fmla="*/ 0 h 1552096"/>
                  <a:gd name="connsiteX1" fmla="*/ 844671 w 857237"/>
                  <a:gd name="connsiteY1" fmla="*/ 1520 h 1552096"/>
                  <a:gd name="connsiteX2" fmla="*/ 857136 w 857237"/>
                  <a:gd name="connsiteY2" fmla="*/ 14722 h 1552096"/>
                  <a:gd name="connsiteX3" fmla="*/ 856945 w 857237"/>
                  <a:gd name="connsiteY3" fmla="*/ 151403 h 1552096"/>
                  <a:gd name="connsiteX4" fmla="*/ 857041 w 857237"/>
                  <a:gd name="connsiteY4" fmla="*/ 228340 h 1552096"/>
                  <a:gd name="connsiteX5" fmla="*/ 847336 w 857237"/>
                  <a:gd name="connsiteY5" fmla="*/ 236983 h 1552096"/>
                  <a:gd name="connsiteX6" fmla="*/ 703662 w 857237"/>
                  <a:gd name="connsiteY6" fmla="*/ 239073 h 1552096"/>
                  <a:gd name="connsiteX7" fmla="*/ 447429 w 857237"/>
                  <a:gd name="connsiteY7" fmla="*/ 345834 h 1552096"/>
                  <a:gd name="connsiteX8" fmla="*/ 241529 w 857237"/>
                  <a:gd name="connsiteY8" fmla="*/ 693662 h 1552096"/>
                  <a:gd name="connsiteX9" fmla="*/ 410036 w 857237"/>
                  <a:gd name="connsiteY9" fmla="*/ 1173707 h 1552096"/>
                  <a:gd name="connsiteX10" fmla="*/ 695479 w 857237"/>
                  <a:gd name="connsiteY10" fmla="*/ 1311243 h 1552096"/>
                  <a:gd name="connsiteX11" fmla="*/ 848097 w 857237"/>
                  <a:gd name="connsiteY11" fmla="*/ 1314188 h 1552096"/>
                  <a:gd name="connsiteX12" fmla="*/ 857041 w 857237"/>
                  <a:gd name="connsiteY12" fmla="*/ 1323781 h 1552096"/>
                  <a:gd name="connsiteX13" fmla="*/ 857041 w 857237"/>
                  <a:gd name="connsiteY13" fmla="*/ 1445929 h 1552096"/>
                  <a:gd name="connsiteX14" fmla="*/ 857231 w 857237"/>
                  <a:gd name="connsiteY14" fmla="*/ 1536448 h 1552096"/>
                  <a:gd name="connsiteX15" fmla="*/ 844862 w 857237"/>
                  <a:gd name="connsiteY15" fmla="*/ 1549746 h 1552096"/>
                  <a:gd name="connsiteX16" fmla="*/ 653329 w 857237"/>
                  <a:gd name="connsiteY16" fmla="*/ 1542432 h 1552096"/>
                  <a:gd name="connsiteX17" fmla="*/ 427543 w 857237"/>
                  <a:gd name="connsiteY17" fmla="*/ 1469295 h 1552096"/>
                  <a:gd name="connsiteX18" fmla="*/ 90719 w 857237"/>
                  <a:gd name="connsiteY18" fmla="*/ 1140463 h 1552096"/>
                  <a:gd name="connsiteX19" fmla="*/ 8036 w 857237"/>
                  <a:gd name="connsiteY19" fmla="*/ 890087 h 1552096"/>
                  <a:gd name="connsiteX20" fmla="*/ 201947 w 857237"/>
                  <a:gd name="connsiteY20" fmla="*/ 254080 h 1552096"/>
                  <a:gd name="connsiteX21" fmla="*/ 604423 w 857237"/>
                  <a:gd name="connsiteY21" fmla="*/ 18522 h 1552096"/>
                  <a:gd name="connsiteX22" fmla="*/ 722597 w 857237"/>
                  <a:gd name="connsiteY22" fmla="*/ 1235 h 1552096"/>
                  <a:gd name="connsiteX23" fmla="*/ 727830 w 857237"/>
                  <a:gd name="connsiteY23" fmla="*/ 95 h 1552096"/>
                  <a:gd name="connsiteX24" fmla="*/ 827640 w 857237"/>
                  <a:gd name="connsiteY24" fmla="*/ 0 h 1552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857237" h="1552096">
                    <a:moveTo>
                      <a:pt x="827640" y="0"/>
                    </a:moveTo>
                    <a:cubicBezTo>
                      <a:pt x="833158" y="2185"/>
                      <a:pt x="838962" y="1235"/>
                      <a:pt x="844671" y="1520"/>
                    </a:cubicBezTo>
                    <a:cubicBezTo>
                      <a:pt x="853425" y="1900"/>
                      <a:pt x="857231" y="5034"/>
                      <a:pt x="857136" y="14722"/>
                    </a:cubicBezTo>
                    <a:cubicBezTo>
                      <a:pt x="856660" y="60219"/>
                      <a:pt x="856945" y="105811"/>
                      <a:pt x="856945" y="151403"/>
                    </a:cubicBezTo>
                    <a:cubicBezTo>
                      <a:pt x="856945" y="177049"/>
                      <a:pt x="856850" y="202694"/>
                      <a:pt x="857041" y="228340"/>
                    </a:cubicBezTo>
                    <a:cubicBezTo>
                      <a:pt x="857041" y="235368"/>
                      <a:pt x="854757" y="237743"/>
                      <a:pt x="847336" y="236983"/>
                    </a:cubicBezTo>
                    <a:cubicBezTo>
                      <a:pt x="799381" y="232139"/>
                      <a:pt x="751522" y="232614"/>
                      <a:pt x="703662" y="239073"/>
                    </a:cubicBezTo>
                    <a:cubicBezTo>
                      <a:pt x="608609" y="251800"/>
                      <a:pt x="522881" y="287324"/>
                      <a:pt x="447429" y="345834"/>
                    </a:cubicBezTo>
                    <a:cubicBezTo>
                      <a:pt x="332966" y="434548"/>
                      <a:pt x="261890" y="550523"/>
                      <a:pt x="241529" y="693662"/>
                    </a:cubicBezTo>
                    <a:cubicBezTo>
                      <a:pt x="214697" y="881539"/>
                      <a:pt x="271881" y="1042916"/>
                      <a:pt x="410036" y="1173707"/>
                    </a:cubicBezTo>
                    <a:cubicBezTo>
                      <a:pt x="490055" y="1249409"/>
                      <a:pt x="586440" y="1294241"/>
                      <a:pt x="695479" y="1311243"/>
                    </a:cubicBezTo>
                    <a:cubicBezTo>
                      <a:pt x="746098" y="1319127"/>
                      <a:pt x="797193" y="1319697"/>
                      <a:pt x="848097" y="1314188"/>
                    </a:cubicBezTo>
                    <a:cubicBezTo>
                      <a:pt x="856375" y="1313333"/>
                      <a:pt x="857041" y="1317607"/>
                      <a:pt x="857041" y="1323781"/>
                    </a:cubicBezTo>
                    <a:cubicBezTo>
                      <a:pt x="856945" y="1364529"/>
                      <a:pt x="857041" y="1405181"/>
                      <a:pt x="857041" y="1445929"/>
                    </a:cubicBezTo>
                    <a:cubicBezTo>
                      <a:pt x="857041" y="1476134"/>
                      <a:pt x="856660" y="1506244"/>
                      <a:pt x="857231" y="1536448"/>
                    </a:cubicBezTo>
                    <a:cubicBezTo>
                      <a:pt x="857421" y="1546042"/>
                      <a:pt x="853710" y="1549081"/>
                      <a:pt x="844862" y="1549746"/>
                    </a:cubicBezTo>
                    <a:cubicBezTo>
                      <a:pt x="780732" y="1554115"/>
                      <a:pt x="716888" y="1552785"/>
                      <a:pt x="653329" y="1542432"/>
                    </a:cubicBezTo>
                    <a:cubicBezTo>
                      <a:pt x="574261" y="1529609"/>
                      <a:pt x="498809" y="1505674"/>
                      <a:pt x="427543" y="1469295"/>
                    </a:cubicBezTo>
                    <a:cubicBezTo>
                      <a:pt x="281205" y="1394543"/>
                      <a:pt x="168741" y="1285028"/>
                      <a:pt x="90719" y="1140463"/>
                    </a:cubicBezTo>
                    <a:cubicBezTo>
                      <a:pt x="48378" y="1061912"/>
                      <a:pt x="19739" y="978422"/>
                      <a:pt x="8036" y="890087"/>
                    </a:cubicBezTo>
                    <a:cubicBezTo>
                      <a:pt x="-23934" y="649115"/>
                      <a:pt x="39244" y="435783"/>
                      <a:pt x="201947" y="254080"/>
                    </a:cubicBezTo>
                    <a:cubicBezTo>
                      <a:pt x="310416" y="132882"/>
                      <a:pt x="445906" y="55565"/>
                      <a:pt x="604423" y="18522"/>
                    </a:cubicBezTo>
                    <a:cubicBezTo>
                      <a:pt x="643243" y="9498"/>
                      <a:pt x="682634" y="3514"/>
                      <a:pt x="722597" y="1235"/>
                    </a:cubicBezTo>
                    <a:cubicBezTo>
                      <a:pt x="724404" y="1140"/>
                      <a:pt x="726117" y="475"/>
                      <a:pt x="727830" y="95"/>
                    </a:cubicBezTo>
                    <a:cubicBezTo>
                      <a:pt x="761131" y="0"/>
                      <a:pt x="794338" y="0"/>
                      <a:pt x="827640" y="0"/>
                    </a:cubicBezTo>
                    <a:close/>
                  </a:path>
                </a:pathLst>
              </a:custGeom>
              <a:grpFill/>
              <a:ln w="949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x-none" sz="2160"/>
              </a:p>
            </p:txBody>
          </p:sp>
        </p:grp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0906E5E7-626F-4407-BAE0-35F6C41C0A3F}"/>
                </a:ext>
              </a:extLst>
            </p:cNvPr>
            <p:cNvCxnSpPr>
              <a:cxnSpLocks/>
            </p:cNvCxnSpPr>
            <p:nvPr/>
          </p:nvCxnSpPr>
          <p:spPr>
            <a:xfrm>
              <a:off x="2858207" y="4383045"/>
              <a:ext cx="1" cy="670210"/>
            </a:xfrm>
            <a:prstGeom prst="line">
              <a:avLst/>
            </a:prstGeom>
            <a:ln w="38100" cap="rnd">
              <a:gradFill>
                <a:gsLst>
                  <a:gs pos="83000">
                    <a:srgbClr val="0D9BC0"/>
                  </a:gs>
                  <a:gs pos="100000">
                    <a:srgbClr val="00CADC"/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" name="Graphic 2">
              <a:extLst>
                <a:ext uri="{FF2B5EF4-FFF2-40B4-BE49-F238E27FC236}">
                  <a16:creationId xmlns:a16="http://schemas.microsoft.com/office/drawing/2014/main" id="{18D339BB-B699-4FFA-8626-D5C12D53234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3801204" y="4335294"/>
              <a:ext cx="1590577" cy="676841"/>
            </a:xfrm>
            <a:prstGeom prst="rect">
              <a:avLst/>
            </a:prstGeom>
          </p:spPr>
        </p:pic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3030AF75-B3AD-4251-99E8-EF1FCF9DB42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6369" y="1138773"/>
            <a:ext cx="3196521" cy="3196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761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A white circ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063C36FE-99F4-454F-A7A3-9D1A911655B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9847"/>
          <a:stretch>
            <a:fillRect/>
          </a:stretch>
        </p:blipFill>
        <p:spPr>
          <a:xfrm>
            <a:off x="4930194" y="-1633768"/>
            <a:ext cx="10593167" cy="8491768"/>
          </a:xfrm>
          <a:custGeom>
            <a:avLst/>
            <a:gdLst>
              <a:gd name="connsiteX0" fmla="*/ 9488451 w 10593167"/>
              <a:gd name="connsiteY0" fmla="*/ 0 h 8491768"/>
              <a:gd name="connsiteX1" fmla="*/ 10593167 w 10593167"/>
              <a:gd name="connsiteY1" fmla="*/ 0 h 8491768"/>
              <a:gd name="connsiteX2" fmla="*/ 10593167 w 10593167"/>
              <a:gd name="connsiteY2" fmla="*/ 199604 h 8491768"/>
              <a:gd name="connsiteX3" fmla="*/ 9488451 w 10593167"/>
              <a:gd name="connsiteY3" fmla="*/ 199604 h 8491768"/>
              <a:gd name="connsiteX4" fmla="*/ 0 w 10593167"/>
              <a:gd name="connsiteY4" fmla="*/ 0 h 8491768"/>
              <a:gd name="connsiteX5" fmla="*/ 580161 w 10593167"/>
              <a:gd name="connsiteY5" fmla="*/ 0 h 8491768"/>
              <a:gd name="connsiteX6" fmla="*/ 580161 w 10593167"/>
              <a:gd name="connsiteY6" fmla="*/ 1633768 h 8491768"/>
              <a:gd name="connsiteX7" fmla="*/ 7261806 w 10593167"/>
              <a:gd name="connsiteY7" fmla="*/ 1633768 h 8491768"/>
              <a:gd name="connsiteX8" fmla="*/ 7261806 w 10593167"/>
              <a:gd name="connsiteY8" fmla="*/ 8491768 h 8491768"/>
              <a:gd name="connsiteX9" fmla="*/ 0 w 10593167"/>
              <a:gd name="connsiteY9" fmla="*/ 8491768 h 84917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593167" h="8491768">
                <a:moveTo>
                  <a:pt x="9488451" y="0"/>
                </a:moveTo>
                <a:lnTo>
                  <a:pt x="10593167" y="0"/>
                </a:lnTo>
                <a:lnTo>
                  <a:pt x="10593167" y="199604"/>
                </a:lnTo>
                <a:lnTo>
                  <a:pt x="9488451" y="199604"/>
                </a:lnTo>
                <a:close/>
                <a:moveTo>
                  <a:pt x="0" y="0"/>
                </a:moveTo>
                <a:lnTo>
                  <a:pt x="580161" y="0"/>
                </a:lnTo>
                <a:lnTo>
                  <a:pt x="580161" y="1633768"/>
                </a:lnTo>
                <a:lnTo>
                  <a:pt x="7261806" y="1633768"/>
                </a:lnTo>
                <a:lnTo>
                  <a:pt x="7261806" y="8491768"/>
                </a:lnTo>
                <a:lnTo>
                  <a:pt x="0" y="8491768"/>
                </a:lnTo>
                <a:close/>
              </a:path>
            </a:pathLst>
          </a:custGeom>
        </p:spPr>
      </p:pic>
      <p:sp>
        <p:nvSpPr>
          <p:cNvPr id="40" name="object 40"/>
          <p:cNvSpPr txBox="1"/>
          <p:nvPr/>
        </p:nvSpPr>
        <p:spPr>
          <a:xfrm>
            <a:off x="618808" y="1224926"/>
            <a:ext cx="5052146" cy="166199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r>
              <a:rPr lang="en-US" sz="4400" b="1" cap="all" dirty="0">
                <a:solidFill>
                  <a:schemeClr val="bg1"/>
                </a:solidFill>
                <a:latin typeface="Avenir Next LT Pro" panose="020B0504020202020204" pitchFamily="34" charset="0"/>
                <a:ea typeface="Roboto" panose="02000000000000000000" pitchFamily="2" charset="0"/>
              </a:rPr>
              <a:t>In-house</a:t>
            </a:r>
            <a:r>
              <a:rPr lang="en-US" sz="5040" b="1" spc="-114" dirty="0">
                <a:solidFill>
                  <a:schemeClr val="bg1"/>
                </a:solidFill>
                <a:latin typeface="Avenir Next LT Pro" panose="020B0504020202020204" pitchFamily="34" charset="0"/>
                <a:ea typeface="Tahoma" pitchFamily="34" charset="0"/>
                <a:cs typeface="Tahoma" pitchFamily="34" charset="0"/>
              </a:rPr>
              <a:t/>
            </a:r>
            <a:br>
              <a:rPr lang="en-US" sz="5040" b="1" spc="-114" dirty="0">
                <a:solidFill>
                  <a:schemeClr val="bg1"/>
                </a:solidFill>
                <a:latin typeface="Avenir Next LT Pro" panose="020B0504020202020204" pitchFamily="34" charset="0"/>
                <a:ea typeface="Tahoma" pitchFamily="34" charset="0"/>
                <a:cs typeface="Tahoma" pitchFamily="34" charset="0"/>
              </a:rPr>
            </a:br>
            <a:r>
              <a:rPr lang="en-US" sz="3200" b="1" cap="all" dirty="0">
                <a:solidFill>
                  <a:schemeClr val="bg1"/>
                </a:solidFill>
                <a:latin typeface="Avenir Next LT Pro" panose="020B0504020202020204" pitchFamily="34" charset="0"/>
                <a:ea typeface="Roboto" panose="02000000000000000000" pitchFamily="2" charset="0"/>
              </a:rPr>
              <a:t>Design and manufacturing</a:t>
            </a:r>
            <a:endParaRPr lang="en-US" sz="4400" b="1" cap="all" dirty="0">
              <a:solidFill>
                <a:schemeClr val="bg1"/>
              </a:solidFill>
              <a:latin typeface="Avenir Next LT Pro" panose="020B0504020202020204" pitchFamily="34" charset="0"/>
              <a:ea typeface="Roboto" panose="02000000000000000000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A0A6AA2-F71F-41DD-84CE-E6347BB94DBD}"/>
              </a:ext>
            </a:extLst>
          </p:cNvPr>
          <p:cNvSpPr txBox="1"/>
          <p:nvPr/>
        </p:nvSpPr>
        <p:spPr>
          <a:xfrm>
            <a:off x="520299" y="3948956"/>
            <a:ext cx="40555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  <a:latin typeface="Avenir Next LT Pro" panose="020B0504020202020204" pitchFamily="34" charset="0"/>
                <a:ea typeface="Roboto" panose="02000000000000000000" pitchFamily="2" charset="0"/>
              </a:rPr>
              <a:t>Meeting the needs of patients and clinicians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9E69C54-254C-4BF5-A6DE-CA9869D070D3}"/>
              </a:ext>
            </a:extLst>
          </p:cNvPr>
          <p:cNvCxnSpPr>
            <a:cxnSpLocks/>
          </p:cNvCxnSpPr>
          <p:nvPr/>
        </p:nvCxnSpPr>
        <p:spPr>
          <a:xfrm>
            <a:off x="633513" y="3663485"/>
            <a:ext cx="1986856" cy="0"/>
          </a:xfrm>
          <a:prstGeom prst="line">
            <a:avLst/>
          </a:prstGeom>
          <a:ln w="38100" cap="rnd">
            <a:gradFill>
              <a:gsLst>
                <a:gs pos="83000">
                  <a:srgbClr val="0D9BC0"/>
                </a:gs>
                <a:gs pos="100000">
                  <a:srgbClr val="00CADC"/>
                </a:gs>
              </a:gsLst>
              <a:lin ang="5400000" scaled="1"/>
            </a:gra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FDE3F311-F3E3-49ED-A37F-80C7B2EDA01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808" y="6069115"/>
            <a:ext cx="1575752" cy="48432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57E77A4-3078-4AA6-89AD-E45AD1349C1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303" r="22894"/>
          <a:stretch/>
        </p:blipFill>
        <p:spPr>
          <a:xfrm>
            <a:off x="5504004" y="0"/>
            <a:ext cx="6681646" cy="6858000"/>
          </a:xfrm>
          <a:custGeom>
            <a:avLst/>
            <a:gdLst>
              <a:gd name="connsiteX0" fmla="*/ 1803985 w 6681646"/>
              <a:gd name="connsiteY0" fmla="*/ 0 h 6858000"/>
              <a:gd name="connsiteX1" fmla="*/ 6681646 w 6681646"/>
              <a:gd name="connsiteY1" fmla="*/ 0 h 6858000"/>
              <a:gd name="connsiteX2" fmla="*/ 6681646 w 6681646"/>
              <a:gd name="connsiteY2" fmla="*/ 6858000 h 6858000"/>
              <a:gd name="connsiteX3" fmla="*/ 1282633 w 6681646"/>
              <a:gd name="connsiteY3" fmla="*/ 6858000 h 6858000"/>
              <a:gd name="connsiteX4" fmla="*/ 1201273 w 6681646"/>
              <a:gd name="connsiteY4" fmla="*/ 6772663 h 6858000"/>
              <a:gd name="connsiteX5" fmla="*/ 0 w 6681646"/>
              <a:gd name="connsiteY5" fmla="*/ 3663485 h 6858000"/>
              <a:gd name="connsiteX6" fmla="*/ 1682764 w 6681646"/>
              <a:gd name="connsiteY6" fmla="*/ 9526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681646" h="6858000">
                <a:moveTo>
                  <a:pt x="1803985" y="0"/>
                </a:moveTo>
                <a:lnTo>
                  <a:pt x="6681646" y="0"/>
                </a:lnTo>
                <a:lnTo>
                  <a:pt x="6681646" y="6858000"/>
                </a:lnTo>
                <a:lnTo>
                  <a:pt x="1282633" y="6858000"/>
                </a:lnTo>
                <a:lnTo>
                  <a:pt x="1201273" y="6772663"/>
                </a:lnTo>
                <a:cubicBezTo>
                  <a:pt x="454901" y="5951473"/>
                  <a:pt x="0" y="4860603"/>
                  <a:pt x="0" y="3663485"/>
                </a:cubicBezTo>
                <a:cubicBezTo>
                  <a:pt x="0" y="2226944"/>
                  <a:pt x="655058" y="943400"/>
                  <a:pt x="1682764" y="95262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875654437"/>
      </p:ext>
    </p:extLst>
  </p:cSld>
  <p:clrMapOvr>
    <a:masterClrMapping/>
  </p:clrMapOvr>
  <p:transition spd="slow" advClick="0" advTm="5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70F3B93A-3458-4558-8689-C6541B522AB7}"/>
              </a:ext>
            </a:extLst>
          </p:cNvPr>
          <p:cNvGrpSpPr/>
          <p:nvPr/>
        </p:nvGrpSpPr>
        <p:grpSpPr>
          <a:xfrm>
            <a:off x="501606" y="1580959"/>
            <a:ext cx="6503411" cy="1609923"/>
            <a:chOff x="525736" y="875478"/>
            <a:chExt cx="6503411" cy="1609923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875D68F-E7F4-4F5D-8AE4-94459D7D3780}"/>
                </a:ext>
              </a:extLst>
            </p:cNvPr>
            <p:cNvSpPr txBox="1"/>
            <p:nvPr/>
          </p:nvSpPr>
          <p:spPr>
            <a:xfrm>
              <a:off x="538132" y="1591182"/>
              <a:ext cx="6491015" cy="894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3192"/>
                </a:lnSpc>
              </a:pPr>
              <a:r>
                <a:rPr lang="en-GB" sz="2400" spc="84" dirty="0">
                  <a:solidFill>
                    <a:schemeClr val="bg1"/>
                  </a:solidFill>
                  <a:latin typeface="Avenir Next LT Pro" panose="020B0504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ICU-level ventilator for efficient NIV </a:t>
              </a:r>
              <a:endParaRPr lang="he-IL" sz="2400" spc="84" dirty="0">
                <a:solidFill>
                  <a:schemeClr val="bg1"/>
                </a:solidFill>
                <a:latin typeface="Avenir Next LT Pro" panose="020B0504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>
                <a:lnSpc>
                  <a:spcPts val="3192"/>
                </a:lnSpc>
              </a:pPr>
              <a:r>
                <a:rPr lang="en-GB" sz="2400" spc="84" dirty="0">
                  <a:solidFill>
                    <a:schemeClr val="bg1"/>
                  </a:solidFill>
                  <a:latin typeface="Avenir Next LT Pro" panose="020B0504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in long/short-term acute care facilities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107B3CD0-7073-47EA-91CA-C79C4D02822C}"/>
                </a:ext>
              </a:extLst>
            </p:cNvPr>
            <p:cNvSpPr/>
            <p:nvPr/>
          </p:nvSpPr>
          <p:spPr>
            <a:xfrm>
              <a:off x="525736" y="875478"/>
              <a:ext cx="4143442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 rtl="0"/>
              <a:r>
                <a:rPr lang="en-US" sz="4800" b="1" cap="all" dirty="0">
                  <a:solidFill>
                    <a:schemeClr val="bg1"/>
                  </a:solidFill>
                  <a:latin typeface="Avenir Next LT Pro" panose="020B0504020202020204" pitchFamily="34" charset="0"/>
                  <a:ea typeface="Roboto" panose="02000000000000000000" pitchFamily="2" charset="0"/>
                </a:rPr>
                <a:t>Flight F60 T</a:t>
              </a:r>
              <a:endParaRPr lang="x-none" sz="4800" b="1" cap="all" dirty="0">
                <a:solidFill>
                  <a:schemeClr val="bg1"/>
                </a:solidFill>
                <a:latin typeface="Avenir Next LT Pro" panose="020B0504020202020204" pitchFamily="34" charset="0"/>
                <a:ea typeface="Roboto" panose="02000000000000000000" pitchFamily="2" charset="0"/>
              </a:endParaRP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A497A25F-C0A5-4D44-AF9E-147DE1911CB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779"/>
          <a:stretch/>
        </p:blipFill>
        <p:spPr>
          <a:xfrm>
            <a:off x="7868489" y="1847852"/>
            <a:ext cx="4184479" cy="3618704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006C9893-2A91-43D9-9CED-EC64E01C2203}"/>
              </a:ext>
            </a:extLst>
          </p:cNvPr>
          <p:cNvGrpSpPr/>
          <p:nvPr/>
        </p:nvGrpSpPr>
        <p:grpSpPr>
          <a:xfrm>
            <a:off x="692424" y="4101506"/>
            <a:ext cx="6782779" cy="738664"/>
            <a:chOff x="697193" y="4857714"/>
            <a:chExt cx="6782779" cy="738664"/>
          </a:xfrm>
        </p:grpSpPr>
        <p:sp>
          <p:nvSpPr>
            <p:cNvPr id="23" name="object 39">
              <a:extLst>
                <a:ext uri="{FF2B5EF4-FFF2-40B4-BE49-F238E27FC236}">
                  <a16:creationId xmlns:a16="http://schemas.microsoft.com/office/drawing/2014/main" id="{52519DD4-5025-6141-A3C6-43E968F52C8C}"/>
                </a:ext>
              </a:extLst>
            </p:cNvPr>
            <p:cNvSpPr txBox="1"/>
            <p:nvPr/>
          </p:nvSpPr>
          <p:spPr>
            <a:xfrm>
              <a:off x="1494310" y="4857714"/>
              <a:ext cx="5985662" cy="738664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5240"/>
              <a:r>
                <a:rPr lang="en-US" sz="2400" b="1" spc="36" dirty="0">
                  <a:solidFill>
                    <a:schemeClr val="bg1"/>
                  </a:solidFill>
                  <a:latin typeface="Avenir Next LT Pro" panose="020B0504020202020204" pitchFamily="34" charset="0"/>
                  <a:ea typeface="Tahoma" pitchFamily="34" charset="0"/>
                  <a:cs typeface="Tahoma" pitchFamily="34" charset="0"/>
                </a:rPr>
                <a:t>Reliable Ventilation</a:t>
              </a:r>
              <a:r>
                <a:rPr lang="en-US" sz="2400" spc="36" dirty="0">
                  <a:solidFill>
                    <a:schemeClr val="bg1"/>
                  </a:solidFill>
                  <a:latin typeface="Avenir Next LT Pro" panose="020B0504020202020204" pitchFamily="34" charset="0"/>
                  <a:ea typeface="Tahoma" pitchFamily="34" charset="0"/>
                  <a:cs typeface="Tahoma" pitchFamily="34" charset="0"/>
                </a:rPr>
                <a:t> for every patient across the spectrum of care</a:t>
              </a:r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AAC3C9AB-BC13-4FC7-8AB4-4D5B54B60F38}"/>
                </a:ext>
              </a:extLst>
            </p:cNvPr>
            <p:cNvCxnSpPr>
              <a:cxnSpLocks/>
            </p:cNvCxnSpPr>
            <p:nvPr/>
          </p:nvCxnSpPr>
          <p:spPr>
            <a:xfrm>
              <a:off x="1337803" y="4875692"/>
              <a:ext cx="0" cy="702709"/>
            </a:xfrm>
            <a:prstGeom prst="line">
              <a:avLst/>
            </a:prstGeom>
            <a:ln w="38100" cap="rnd">
              <a:gradFill>
                <a:gsLst>
                  <a:gs pos="83000">
                    <a:srgbClr val="0D9BC0"/>
                  </a:gs>
                  <a:gs pos="100000">
                    <a:srgbClr val="00CADC"/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A819221E-B6ED-44A6-9D51-48635FFBE7A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697193" y="4984994"/>
              <a:ext cx="484104" cy="484104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F05627A-F5FB-489E-911F-C0E6099EBF60}"/>
              </a:ext>
            </a:extLst>
          </p:cNvPr>
          <p:cNvGrpSpPr/>
          <p:nvPr/>
        </p:nvGrpSpPr>
        <p:grpSpPr>
          <a:xfrm>
            <a:off x="618808" y="4119483"/>
            <a:ext cx="6661254" cy="702709"/>
            <a:chOff x="624932" y="3657204"/>
            <a:chExt cx="6661254" cy="702709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93A6736E-B300-40B1-AD9C-E3DFC25D04CE}"/>
                </a:ext>
              </a:extLst>
            </p:cNvPr>
            <p:cNvGrpSpPr/>
            <p:nvPr/>
          </p:nvGrpSpPr>
          <p:grpSpPr>
            <a:xfrm>
              <a:off x="624932" y="3790362"/>
              <a:ext cx="6661254" cy="436392"/>
              <a:chOff x="643982" y="4094701"/>
              <a:chExt cx="6661254" cy="436392"/>
            </a:xfrm>
          </p:grpSpPr>
          <p:sp>
            <p:nvSpPr>
              <p:cNvPr id="24" name="object 684">
                <a:extLst>
                  <a:ext uri="{FF2B5EF4-FFF2-40B4-BE49-F238E27FC236}">
                    <a16:creationId xmlns:a16="http://schemas.microsoft.com/office/drawing/2014/main" id="{3B83C8F6-01A0-834F-A922-8D9B9EB04808}"/>
                  </a:ext>
                </a:extLst>
              </p:cNvPr>
              <p:cNvSpPr txBox="1"/>
              <p:nvPr/>
            </p:nvSpPr>
            <p:spPr>
              <a:xfrm>
                <a:off x="1517935" y="4094701"/>
                <a:ext cx="5787301" cy="369332"/>
              </a:xfrm>
              <a:prstGeom prst="rect">
                <a:avLst/>
              </a:prstGeom>
            </p:spPr>
            <p:txBody>
              <a:bodyPr vert="horz" wrap="square" lIns="0" tIns="0" rIns="0" bIns="0" rtlCol="0">
                <a:spAutoFit/>
              </a:bodyPr>
              <a:lstStyle/>
              <a:p>
                <a:pPr marL="15240"/>
                <a:r>
                  <a:rPr sz="2400" spc="36" dirty="0">
                    <a:solidFill>
                      <a:schemeClr val="bg1"/>
                    </a:solidFill>
                    <a:latin typeface="Avenir Next LT Pro" panose="020B0504020202020204" pitchFamily="34" charset="0"/>
                    <a:ea typeface="Tahoma" pitchFamily="34" charset="0"/>
                    <a:cs typeface="Tahoma" pitchFamily="34" charset="0"/>
                  </a:rPr>
                  <a:t>ICU quality ventilation in </a:t>
                </a:r>
                <a:r>
                  <a:rPr sz="2400" b="1" spc="36" dirty="0">
                    <a:solidFill>
                      <a:schemeClr val="bg1"/>
                    </a:solidFill>
                    <a:latin typeface="Avenir Next LT Pro" panose="020B0504020202020204" pitchFamily="34" charset="0"/>
                    <a:ea typeface="Tahoma" pitchFamily="34" charset="0"/>
                    <a:cs typeface="Tahoma" pitchFamily="34" charset="0"/>
                  </a:rPr>
                  <a:t>5</a:t>
                </a:r>
                <a:r>
                  <a:rPr lang="en-US" sz="2400" b="1" spc="36" dirty="0">
                    <a:solidFill>
                      <a:schemeClr val="bg1"/>
                    </a:solidFill>
                    <a:latin typeface="Avenir Next LT Pro" panose="020B0504020202020204" pitchFamily="34" charset="0"/>
                    <a:ea typeface="Tahoma" pitchFamily="34" charset="0"/>
                    <a:cs typeface="Tahoma" pitchFamily="34" charset="0"/>
                  </a:rPr>
                  <a:t>.</a:t>
                </a:r>
                <a:r>
                  <a:rPr sz="2400" b="1" spc="36" dirty="0">
                    <a:solidFill>
                      <a:schemeClr val="bg1"/>
                    </a:solidFill>
                    <a:latin typeface="Avenir Next LT Pro" panose="020B0504020202020204" pitchFamily="34" charset="0"/>
                    <a:ea typeface="Tahoma" pitchFamily="34" charset="0"/>
                    <a:cs typeface="Tahoma" pitchFamily="34" charset="0"/>
                  </a:rPr>
                  <a:t>5 Kg </a:t>
                </a:r>
                <a:r>
                  <a:rPr sz="2400" spc="36" dirty="0">
                    <a:solidFill>
                      <a:schemeClr val="bg1"/>
                    </a:solidFill>
                    <a:latin typeface="Avenir Next LT Pro" panose="020B0504020202020204" pitchFamily="34" charset="0"/>
                    <a:ea typeface="Tahoma" pitchFamily="34" charset="0"/>
                    <a:cs typeface="Tahoma" pitchFamily="34" charset="0"/>
                  </a:rPr>
                  <a:t>vent</a:t>
                </a:r>
              </a:p>
            </p:txBody>
          </p:sp>
          <p:sp>
            <p:nvSpPr>
              <p:cNvPr id="96" name="Graphic 665">
                <a:extLst>
                  <a:ext uri="{FF2B5EF4-FFF2-40B4-BE49-F238E27FC236}">
                    <a16:creationId xmlns:a16="http://schemas.microsoft.com/office/drawing/2014/main" id="{96E30CD0-01DA-B043-825F-4997FD908A6A}"/>
                  </a:ext>
                </a:extLst>
              </p:cNvPr>
              <p:cNvSpPr/>
              <p:nvPr/>
            </p:nvSpPr>
            <p:spPr>
              <a:xfrm>
                <a:off x="643982" y="4094701"/>
                <a:ext cx="588394" cy="436392"/>
              </a:xfrm>
              <a:custGeom>
                <a:avLst/>
                <a:gdLst>
                  <a:gd name="connsiteX0" fmla="*/ 744408 w 750788"/>
                  <a:gd name="connsiteY0" fmla="*/ 5954 h 556835"/>
                  <a:gd name="connsiteX1" fmla="*/ 733307 w 750788"/>
                  <a:gd name="connsiteY1" fmla="*/ 4 h 556835"/>
                  <a:gd name="connsiteX2" fmla="*/ 687020 w 750788"/>
                  <a:gd name="connsiteY2" fmla="*/ 16718 h 556835"/>
                  <a:gd name="connsiteX3" fmla="*/ 670249 w 750788"/>
                  <a:gd name="connsiteY3" fmla="*/ 32400 h 556835"/>
                  <a:gd name="connsiteX4" fmla="*/ 659039 w 750788"/>
                  <a:gd name="connsiteY4" fmla="*/ 57564 h 556835"/>
                  <a:gd name="connsiteX5" fmla="*/ 659210 w 750788"/>
                  <a:gd name="connsiteY5" fmla="*/ 55022 h 556835"/>
                  <a:gd name="connsiteX6" fmla="*/ 649308 w 750788"/>
                  <a:gd name="connsiteY6" fmla="*/ 48699 h 556835"/>
                  <a:gd name="connsiteX7" fmla="*/ 564654 w 750788"/>
                  <a:gd name="connsiteY7" fmla="*/ 120440 h 556835"/>
                  <a:gd name="connsiteX8" fmla="*/ 562901 w 750788"/>
                  <a:gd name="connsiteY8" fmla="*/ 123387 h 556835"/>
                  <a:gd name="connsiteX9" fmla="*/ 555493 w 750788"/>
                  <a:gd name="connsiteY9" fmla="*/ 148805 h 556835"/>
                  <a:gd name="connsiteX10" fmla="*/ 555208 w 750788"/>
                  <a:gd name="connsiteY10" fmla="*/ 147347 h 556835"/>
                  <a:gd name="connsiteX11" fmla="*/ 543064 w 750788"/>
                  <a:gd name="connsiteY11" fmla="*/ 144816 h 556835"/>
                  <a:gd name="connsiteX12" fmla="*/ 470409 w 750788"/>
                  <a:gd name="connsiteY12" fmla="*/ 213809 h 556835"/>
                  <a:gd name="connsiteX13" fmla="*/ 468262 w 750788"/>
                  <a:gd name="connsiteY13" fmla="*/ 217004 h 556835"/>
                  <a:gd name="connsiteX14" fmla="*/ 461000 w 750788"/>
                  <a:gd name="connsiteY14" fmla="*/ 239953 h 556835"/>
                  <a:gd name="connsiteX15" fmla="*/ 460029 w 750788"/>
                  <a:gd name="connsiteY15" fmla="*/ 235746 h 556835"/>
                  <a:gd name="connsiteX16" fmla="*/ 448555 w 750788"/>
                  <a:gd name="connsiteY16" fmla="*/ 232675 h 556835"/>
                  <a:gd name="connsiteX17" fmla="*/ 414365 w 750788"/>
                  <a:gd name="connsiteY17" fmla="*/ 265325 h 556835"/>
                  <a:gd name="connsiteX18" fmla="*/ 412290 w 750788"/>
                  <a:gd name="connsiteY18" fmla="*/ 268333 h 556835"/>
                  <a:gd name="connsiteX19" fmla="*/ 407476 w 750788"/>
                  <a:gd name="connsiteY19" fmla="*/ 282536 h 556835"/>
                  <a:gd name="connsiteX20" fmla="*/ 407097 w 750788"/>
                  <a:gd name="connsiteY20" fmla="*/ 281079 h 556835"/>
                  <a:gd name="connsiteX21" fmla="*/ 396328 w 750788"/>
                  <a:gd name="connsiteY21" fmla="*/ 277619 h 556835"/>
                  <a:gd name="connsiteX22" fmla="*/ 339391 w 750788"/>
                  <a:gd name="connsiteY22" fmla="*/ 317494 h 556835"/>
                  <a:gd name="connsiteX23" fmla="*/ 268490 w 750788"/>
                  <a:gd name="connsiteY23" fmla="*/ 355274 h 556835"/>
                  <a:gd name="connsiteX24" fmla="*/ 265336 w 750788"/>
                  <a:gd name="connsiteY24" fmla="*/ 358158 h 556835"/>
                  <a:gd name="connsiteX25" fmla="*/ 259785 w 750788"/>
                  <a:gd name="connsiteY25" fmla="*/ 368295 h 556835"/>
                  <a:gd name="connsiteX26" fmla="*/ 259837 w 750788"/>
                  <a:gd name="connsiteY26" fmla="*/ 367615 h 556835"/>
                  <a:gd name="connsiteX27" fmla="*/ 250282 w 750788"/>
                  <a:gd name="connsiteY27" fmla="*/ 360939 h 556835"/>
                  <a:gd name="connsiteX28" fmla="*/ 159668 w 750788"/>
                  <a:gd name="connsiteY28" fmla="*/ 403953 h 556835"/>
                  <a:gd name="connsiteX29" fmla="*/ 156986 w 750788"/>
                  <a:gd name="connsiteY29" fmla="*/ 406261 h 556835"/>
                  <a:gd name="connsiteX30" fmla="*/ 150886 w 750788"/>
                  <a:gd name="connsiteY30" fmla="*/ 415277 h 556835"/>
                  <a:gd name="connsiteX31" fmla="*/ 145610 w 750788"/>
                  <a:gd name="connsiteY31" fmla="*/ 411184 h 556835"/>
                  <a:gd name="connsiteX32" fmla="*/ 117676 w 750788"/>
                  <a:gd name="connsiteY32" fmla="*/ 425330 h 556835"/>
                  <a:gd name="connsiteX33" fmla="*/ 71125 w 750788"/>
                  <a:gd name="connsiteY33" fmla="*/ 487538 h 556835"/>
                  <a:gd name="connsiteX34" fmla="*/ 71368 w 750788"/>
                  <a:gd name="connsiteY34" fmla="*/ 488736 h 556835"/>
                  <a:gd name="connsiteX35" fmla="*/ 363 w 750788"/>
                  <a:gd name="connsiteY35" fmla="*/ 493882 h 556835"/>
                  <a:gd name="connsiteX36" fmla="*/ 0 w 750788"/>
                  <a:gd name="connsiteY36" fmla="*/ 507296 h 556835"/>
                  <a:gd name="connsiteX37" fmla="*/ 77064 w 750788"/>
                  <a:gd name="connsiteY37" fmla="*/ 501486 h 556835"/>
                  <a:gd name="connsiteX38" fmla="*/ 300693 w 750788"/>
                  <a:gd name="connsiteY38" fmla="*/ 554564 h 556835"/>
                  <a:gd name="connsiteX39" fmla="*/ 303982 w 750788"/>
                  <a:gd name="connsiteY39" fmla="*/ 542488 h 556835"/>
                  <a:gd name="connsiteX40" fmla="*/ 295454 w 750788"/>
                  <a:gd name="connsiteY40" fmla="*/ 536232 h 556835"/>
                  <a:gd name="connsiteX41" fmla="*/ 342441 w 750788"/>
                  <a:gd name="connsiteY41" fmla="*/ 541741 h 556835"/>
                  <a:gd name="connsiteX42" fmla="*/ 345274 w 750788"/>
                  <a:gd name="connsiteY42" fmla="*/ 541455 h 556835"/>
                  <a:gd name="connsiteX43" fmla="*/ 446973 w 750788"/>
                  <a:gd name="connsiteY43" fmla="*/ 495993 h 556835"/>
                  <a:gd name="connsiteX44" fmla="*/ 446921 w 750788"/>
                  <a:gd name="connsiteY44" fmla="*/ 484487 h 556835"/>
                  <a:gd name="connsiteX45" fmla="*/ 445266 w 750788"/>
                  <a:gd name="connsiteY45" fmla="*/ 483502 h 556835"/>
                  <a:gd name="connsiteX46" fmla="*/ 459962 w 750788"/>
                  <a:gd name="connsiteY46" fmla="*/ 486127 h 556835"/>
                  <a:gd name="connsiteX47" fmla="*/ 464797 w 750788"/>
                  <a:gd name="connsiteY47" fmla="*/ 485136 h 556835"/>
                  <a:gd name="connsiteX48" fmla="*/ 537592 w 750788"/>
                  <a:gd name="connsiteY48" fmla="*/ 428733 h 556835"/>
                  <a:gd name="connsiteX49" fmla="*/ 536295 w 750788"/>
                  <a:gd name="connsiteY49" fmla="*/ 417699 h 556835"/>
                  <a:gd name="connsiteX50" fmla="*/ 518953 w 750788"/>
                  <a:gd name="connsiteY50" fmla="*/ 408730 h 556835"/>
                  <a:gd name="connsiteX51" fmla="*/ 549523 w 750788"/>
                  <a:gd name="connsiteY51" fmla="*/ 411936 h 556835"/>
                  <a:gd name="connsiteX52" fmla="*/ 554767 w 750788"/>
                  <a:gd name="connsiteY52" fmla="*/ 410209 h 556835"/>
                  <a:gd name="connsiteX53" fmla="*/ 576284 w 750788"/>
                  <a:gd name="connsiteY53" fmla="*/ 390414 h 556835"/>
                  <a:gd name="connsiteX54" fmla="*/ 574993 w 750788"/>
                  <a:gd name="connsiteY54" fmla="*/ 379614 h 556835"/>
                  <a:gd name="connsiteX55" fmla="*/ 556453 w 750788"/>
                  <a:gd name="connsiteY55" fmla="*/ 369327 h 556835"/>
                  <a:gd name="connsiteX56" fmla="*/ 595161 w 750788"/>
                  <a:gd name="connsiteY56" fmla="*/ 368653 h 556835"/>
                  <a:gd name="connsiteX57" fmla="*/ 600214 w 750788"/>
                  <a:gd name="connsiteY57" fmla="*/ 366204 h 556835"/>
                  <a:gd name="connsiteX58" fmla="*/ 633413 w 750788"/>
                  <a:gd name="connsiteY58" fmla="*/ 325882 h 556835"/>
                  <a:gd name="connsiteX59" fmla="*/ 631515 w 750788"/>
                  <a:gd name="connsiteY59" fmla="*/ 315767 h 556835"/>
                  <a:gd name="connsiteX60" fmla="*/ 627956 w 750788"/>
                  <a:gd name="connsiteY60" fmla="*/ 313759 h 556835"/>
                  <a:gd name="connsiteX61" fmla="*/ 640878 w 750788"/>
                  <a:gd name="connsiteY61" fmla="*/ 313894 h 556835"/>
                  <a:gd name="connsiteX62" fmla="*/ 646065 w 750788"/>
                  <a:gd name="connsiteY62" fmla="*/ 311524 h 556835"/>
                  <a:gd name="connsiteX63" fmla="*/ 663547 w 750788"/>
                  <a:gd name="connsiteY63" fmla="*/ 280513 h 556835"/>
                  <a:gd name="connsiteX64" fmla="*/ 659490 w 750788"/>
                  <a:gd name="connsiteY64" fmla="*/ 272297 h 556835"/>
                  <a:gd name="connsiteX65" fmla="*/ 656866 w 750788"/>
                  <a:gd name="connsiteY65" fmla="*/ 271295 h 556835"/>
                  <a:gd name="connsiteX66" fmla="*/ 666161 w 750788"/>
                  <a:gd name="connsiteY66" fmla="*/ 270662 h 556835"/>
                  <a:gd name="connsiteX67" fmla="*/ 670918 w 750788"/>
                  <a:gd name="connsiteY67" fmla="*/ 268167 h 556835"/>
                  <a:gd name="connsiteX68" fmla="*/ 729157 w 750788"/>
                  <a:gd name="connsiteY68" fmla="*/ 145127 h 556835"/>
                  <a:gd name="connsiteX69" fmla="*/ 724053 w 750788"/>
                  <a:gd name="connsiteY69" fmla="*/ 136910 h 556835"/>
                  <a:gd name="connsiteX70" fmla="*/ 720225 w 750788"/>
                  <a:gd name="connsiteY70" fmla="*/ 136080 h 556835"/>
                  <a:gd name="connsiteX71" fmla="*/ 731580 w 750788"/>
                  <a:gd name="connsiteY71" fmla="*/ 132278 h 556835"/>
                  <a:gd name="connsiteX72" fmla="*/ 735730 w 750788"/>
                  <a:gd name="connsiteY72" fmla="*/ 128305 h 556835"/>
                  <a:gd name="connsiteX73" fmla="*/ 744408 w 750788"/>
                  <a:gd name="connsiteY73" fmla="*/ 5954 h 556835"/>
                  <a:gd name="connsiteX74" fmla="*/ 84508 w 750788"/>
                  <a:gd name="connsiteY74" fmla="*/ 485878 h 556835"/>
                  <a:gd name="connsiteX75" fmla="*/ 124653 w 750788"/>
                  <a:gd name="connsiteY75" fmla="*/ 436799 h 556835"/>
                  <a:gd name="connsiteX76" fmla="*/ 139769 w 750788"/>
                  <a:gd name="connsiteY76" fmla="*/ 428572 h 556835"/>
                  <a:gd name="connsiteX77" fmla="*/ 138950 w 750788"/>
                  <a:gd name="connsiteY77" fmla="*/ 434066 h 556835"/>
                  <a:gd name="connsiteX78" fmla="*/ 151130 w 750788"/>
                  <a:gd name="connsiteY78" fmla="*/ 438843 h 556835"/>
                  <a:gd name="connsiteX79" fmla="*/ 167076 w 750788"/>
                  <a:gd name="connsiteY79" fmla="*/ 415256 h 556835"/>
                  <a:gd name="connsiteX80" fmla="*/ 245442 w 750788"/>
                  <a:gd name="connsiteY80" fmla="*/ 378099 h 556835"/>
                  <a:gd name="connsiteX81" fmla="*/ 243538 w 750788"/>
                  <a:gd name="connsiteY81" fmla="*/ 399061 h 556835"/>
                  <a:gd name="connsiteX82" fmla="*/ 256102 w 750788"/>
                  <a:gd name="connsiteY82" fmla="*/ 402915 h 556835"/>
                  <a:gd name="connsiteX83" fmla="*/ 276069 w 750788"/>
                  <a:gd name="connsiteY83" fmla="*/ 366604 h 556835"/>
                  <a:gd name="connsiteX84" fmla="*/ 346363 w 750788"/>
                  <a:gd name="connsiteY84" fmla="*/ 328969 h 556835"/>
                  <a:gd name="connsiteX85" fmla="*/ 396748 w 750788"/>
                  <a:gd name="connsiteY85" fmla="*/ 294525 h 556835"/>
                  <a:gd name="connsiteX86" fmla="*/ 400156 w 750788"/>
                  <a:gd name="connsiteY86" fmla="*/ 307654 h 556835"/>
                  <a:gd name="connsiteX87" fmla="*/ 413006 w 750788"/>
                  <a:gd name="connsiteY87" fmla="*/ 308100 h 556835"/>
                  <a:gd name="connsiteX88" fmla="*/ 424418 w 750788"/>
                  <a:gd name="connsiteY88" fmla="*/ 274382 h 556835"/>
                  <a:gd name="connsiteX89" fmla="*/ 449727 w 750788"/>
                  <a:gd name="connsiteY89" fmla="*/ 250852 h 556835"/>
                  <a:gd name="connsiteX90" fmla="*/ 453421 w 750788"/>
                  <a:gd name="connsiteY90" fmla="*/ 267000 h 556835"/>
                  <a:gd name="connsiteX91" fmla="*/ 466343 w 750788"/>
                  <a:gd name="connsiteY91" fmla="*/ 267519 h 556835"/>
                  <a:gd name="connsiteX92" fmla="*/ 480426 w 750788"/>
                  <a:gd name="connsiteY92" fmla="*/ 222907 h 556835"/>
                  <a:gd name="connsiteX93" fmla="*/ 544698 w 750788"/>
                  <a:gd name="connsiteY93" fmla="*/ 163989 h 556835"/>
                  <a:gd name="connsiteX94" fmla="*/ 547489 w 750788"/>
                  <a:gd name="connsiteY94" fmla="*/ 178690 h 556835"/>
                  <a:gd name="connsiteX95" fmla="*/ 560509 w 750788"/>
                  <a:gd name="connsiteY95" fmla="*/ 179297 h 556835"/>
                  <a:gd name="connsiteX96" fmla="*/ 575263 w 750788"/>
                  <a:gd name="connsiteY96" fmla="*/ 128803 h 556835"/>
                  <a:gd name="connsiteX97" fmla="*/ 644924 w 750788"/>
                  <a:gd name="connsiteY97" fmla="*/ 67560 h 556835"/>
                  <a:gd name="connsiteX98" fmla="*/ 643301 w 750788"/>
                  <a:gd name="connsiteY98" fmla="*/ 91853 h 556835"/>
                  <a:gd name="connsiteX99" fmla="*/ 656030 w 750788"/>
                  <a:gd name="connsiteY99" fmla="*/ 95230 h 556835"/>
                  <a:gd name="connsiteX100" fmla="*/ 682891 w 750788"/>
                  <a:gd name="connsiteY100" fmla="*/ 36887 h 556835"/>
                  <a:gd name="connsiteX101" fmla="*/ 693992 w 750788"/>
                  <a:gd name="connsiteY101" fmla="*/ 28146 h 556835"/>
                  <a:gd name="connsiteX102" fmla="*/ 725853 w 750788"/>
                  <a:gd name="connsiteY102" fmla="*/ 14565 h 556835"/>
                  <a:gd name="connsiteX103" fmla="*/ 267063 w 750788"/>
                  <a:gd name="connsiteY103" fmla="*/ 437298 h 556835"/>
                  <a:gd name="connsiteX104" fmla="*/ 84892 w 750788"/>
                  <a:gd name="connsiteY104" fmla="*/ 486806 h 556835"/>
                  <a:gd name="connsiteX105" fmla="*/ 84508 w 750788"/>
                  <a:gd name="connsiteY105" fmla="*/ 485878 h 556835"/>
                  <a:gd name="connsiteX106" fmla="*/ 724245 w 750788"/>
                  <a:gd name="connsiteY106" fmla="*/ 120612 h 556835"/>
                  <a:gd name="connsiteX107" fmla="*/ 692736 w 750788"/>
                  <a:gd name="connsiteY107" fmla="*/ 131178 h 556835"/>
                  <a:gd name="connsiteX108" fmla="*/ 693483 w 750788"/>
                  <a:gd name="connsiteY108" fmla="*/ 144105 h 556835"/>
                  <a:gd name="connsiteX109" fmla="*/ 714233 w 750788"/>
                  <a:gd name="connsiteY109" fmla="*/ 148546 h 556835"/>
                  <a:gd name="connsiteX110" fmla="*/ 662250 w 750788"/>
                  <a:gd name="connsiteY110" fmla="*/ 257481 h 556835"/>
                  <a:gd name="connsiteX111" fmla="*/ 625295 w 750788"/>
                  <a:gd name="connsiteY111" fmla="*/ 260075 h 556835"/>
                  <a:gd name="connsiteX112" fmla="*/ 623391 w 750788"/>
                  <a:gd name="connsiteY112" fmla="*/ 273044 h 556835"/>
                  <a:gd name="connsiteX113" fmla="*/ 648405 w 750788"/>
                  <a:gd name="connsiteY113" fmla="*/ 282485 h 556835"/>
                  <a:gd name="connsiteX114" fmla="*/ 637766 w 750788"/>
                  <a:gd name="connsiteY114" fmla="*/ 300469 h 556835"/>
                  <a:gd name="connsiteX115" fmla="*/ 601843 w 750788"/>
                  <a:gd name="connsiteY115" fmla="*/ 300117 h 556835"/>
                  <a:gd name="connsiteX116" fmla="*/ 598512 w 750788"/>
                  <a:gd name="connsiteY116" fmla="*/ 312675 h 556835"/>
                  <a:gd name="connsiteX117" fmla="*/ 617939 w 750788"/>
                  <a:gd name="connsiteY117" fmla="*/ 323569 h 556835"/>
                  <a:gd name="connsiteX118" fmla="*/ 591790 w 750788"/>
                  <a:gd name="connsiteY118" fmla="*/ 355300 h 556835"/>
                  <a:gd name="connsiteX119" fmla="*/ 531159 w 750788"/>
                  <a:gd name="connsiteY119" fmla="*/ 356379 h 556835"/>
                  <a:gd name="connsiteX120" fmla="*/ 528047 w 750788"/>
                  <a:gd name="connsiteY120" fmla="*/ 368948 h 556835"/>
                  <a:gd name="connsiteX121" fmla="*/ 560354 w 750788"/>
                  <a:gd name="connsiteY121" fmla="*/ 386855 h 556835"/>
                  <a:gd name="connsiteX122" fmla="*/ 547904 w 750788"/>
                  <a:gd name="connsiteY122" fmla="*/ 398267 h 556835"/>
                  <a:gd name="connsiteX123" fmla="*/ 484970 w 750788"/>
                  <a:gd name="connsiteY123" fmla="*/ 391674 h 556835"/>
                  <a:gd name="connsiteX124" fmla="*/ 481204 w 750788"/>
                  <a:gd name="connsiteY124" fmla="*/ 404311 h 556835"/>
                  <a:gd name="connsiteX125" fmla="*/ 521230 w 750788"/>
                  <a:gd name="connsiteY125" fmla="*/ 424998 h 556835"/>
                  <a:gd name="connsiteX126" fmla="*/ 459656 w 750788"/>
                  <a:gd name="connsiteY126" fmla="*/ 472432 h 556835"/>
                  <a:gd name="connsiteX127" fmla="*/ 411112 w 750788"/>
                  <a:gd name="connsiteY127" fmla="*/ 463769 h 556835"/>
                  <a:gd name="connsiteX128" fmla="*/ 406511 w 750788"/>
                  <a:gd name="connsiteY128" fmla="*/ 476136 h 556835"/>
                  <a:gd name="connsiteX129" fmla="*/ 430119 w 750788"/>
                  <a:gd name="connsiteY129" fmla="*/ 490110 h 556835"/>
                  <a:gd name="connsiteX130" fmla="*/ 342545 w 750788"/>
                  <a:gd name="connsiteY130" fmla="*/ 528238 h 556835"/>
                  <a:gd name="connsiteX131" fmla="*/ 271763 w 750788"/>
                  <a:gd name="connsiteY131" fmla="*/ 519938 h 556835"/>
                  <a:gd name="connsiteX132" fmla="*/ 267022 w 750788"/>
                  <a:gd name="connsiteY132" fmla="*/ 531994 h 556835"/>
                  <a:gd name="connsiteX133" fmla="*/ 281277 w 750788"/>
                  <a:gd name="connsiteY133" fmla="*/ 542451 h 556835"/>
                  <a:gd name="connsiteX134" fmla="*/ 91646 w 750788"/>
                  <a:gd name="connsiteY134" fmla="*/ 499328 h 556835"/>
                  <a:gd name="connsiteX135" fmla="*/ 271415 w 750788"/>
                  <a:gd name="connsiteY135" fmla="*/ 450007 h 556835"/>
                  <a:gd name="connsiteX136" fmla="*/ 399793 w 750788"/>
                  <a:gd name="connsiteY136" fmla="*/ 386067 h 556835"/>
                  <a:gd name="connsiteX137" fmla="*/ 514321 w 750788"/>
                  <a:gd name="connsiteY137" fmla="*/ 302923 h 556835"/>
                  <a:gd name="connsiteX138" fmla="*/ 736388 w 750788"/>
                  <a:gd name="connsiteY138" fmla="*/ 23239 h 556835"/>
                  <a:gd name="connsiteX139" fmla="*/ 736560 w 750788"/>
                  <a:gd name="connsiteY139" fmla="*/ 57367 h 556835"/>
                  <a:gd name="connsiteX140" fmla="*/ 724245 w 750788"/>
                  <a:gd name="connsiteY140" fmla="*/ 120612 h 5568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</a:cxnLst>
                <a:rect l="l" t="t" r="r" b="b"/>
                <a:pathLst>
                  <a:path w="750788" h="556835">
                    <a:moveTo>
                      <a:pt x="744408" y="5954"/>
                    </a:moveTo>
                    <a:cubicBezTo>
                      <a:pt x="741612" y="1986"/>
                      <a:pt x="737665" y="-110"/>
                      <a:pt x="733307" y="4"/>
                    </a:cubicBezTo>
                    <a:cubicBezTo>
                      <a:pt x="719820" y="373"/>
                      <a:pt x="699859" y="8932"/>
                      <a:pt x="687020" y="16718"/>
                    </a:cubicBezTo>
                    <a:cubicBezTo>
                      <a:pt x="672625" y="25475"/>
                      <a:pt x="670840" y="30672"/>
                      <a:pt x="670249" y="32400"/>
                    </a:cubicBezTo>
                    <a:cubicBezTo>
                      <a:pt x="669134" y="35642"/>
                      <a:pt x="664377" y="46126"/>
                      <a:pt x="659039" y="57564"/>
                    </a:cubicBezTo>
                    <a:lnTo>
                      <a:pt x="659210" y="55022"/>
                    </a:lnTo>
                    <a:lnTo>
                      <a:pt x="649308" y="48699"/>
                    </a:lnTo>
                    <a:cubicBezTo>
                      <a:pt x="624776" y="62186"/>
                      <a:pt x="567040" y="118132"/>
                      <a:pt x="564654" y="120440"/>
                    </a:cubicBezTo>
                    <a:lnTo>
                      <a:pt x="562901" y="123387"/>
                    </a:lnTo>
                    <a:lnTo>
                      <a:pt x="555493" y="148805"/>
                    </a:lnTo>
                    <a:lnTo>
                      <a:pt x="555208" y="147347"/>
                    </a:lnTo>
                    <a:lnTo>
                      <a:pt x="543064" y="144816"/>
                    </a:lnTo>
                    <a:cubicBezTo>
                      <a:pt x="528192" y="166676"/>
                      <a:pt x="471001" y="213373"/>
                      <a:pt x="470409" y="213809"/>
                    </a:cubicBezTo>
                    <a:lnTo>
                      <a:pt x="468262" y="217004"/>
                    </a:lnTo>
                    <a:lnTo>
                      <a:pt x="461000" y="239953"/>
                    </a:lnTo>
                    <a:lnTo>
                      <a:pt x="460029" y="235746"/>
                    </a:lnTo>
                    <a:lnTo>
                      <a:pt x="448555" y="232675"/>
                    </a:lnTo>
                    <a:cubicBezTo>
                      <a:pt x="437784" y="244195"/>
                      <a:pt x="426369" y="255096"/>
                      <a:pt x="414365" y="265325"/>
                    </a:cubicBezTo>
                    <a:lnTo>
                      <a:pt x="412290" y="268333"/>
                    </a:lnTo>
                    <a:lnTo>
                      <a:pt x="407476" y="282536"/>
                    </a:lnTo>
                    <a:lnTo>
                      <a:pt x="407097" y="281079"/>
                    </a:lnTo>
                    <a:lnTo>
                      <a:pt x="396328" y="277619"/>
                    </a:lnTo>
                    <a:cubicBezTo>
                      <a:pt x="380522" y="290712"/>
                      <a:pt x="361365" y="304147"/>
                      <a:pt x="339391" y="317494"/>
                    </a:cubicBezTo>
                    <a:cubicBezTo>
                      <a:pt x="316481" y="331401"/>
                      <a:pt x="292810" y="344014"/>
                      <a:pt x="268490" y="355274"/>
                    </a:cubicBezTo>
                    <a:lnTo>
                      <a:pt x="265336" y="358158"/>
                    </a:lnTo>
                    <a:lnTo>
                      <a:pt x="259785" y="368295"/>
                    </a:lnTo>
                    <a:lnTo>
                      <a:pt x="259837" y="367615"/>
                    </a:lnTo>
                    <a:lnTo>
                      <a:pt x="250282" y="360939"/>
                    </a:lnTo>
                    <a:lnTo>
                      <a:pt x="159668" y="403953"/>
                    </a:lnTo>
                    <a:lnTo>
                      <a:pt x="156986" y="406261"/>
                    </a:lnTo>
                    <a:lnTo>
                      <a:pt x="150886" y="415277"/>
                    </a:lnTo>
                    <a:lnTo>
                      <a:pt x="145610" y="411184"/>
                    </a:lnTo>
                    <a:cubicBezTo>
                      <a:pt x="135972" y="415223"/>
                      <a:pt x="126636" y="419950"/>
                      <a:pt x="117676" y="425330"/>
                    </a:cubicBezTo>
                    <a:cubicBezTo>
                      <a:pt x="69029" y="454898"/>
                      <a:pt x="71021" y="486215"/>
                      <a:pt x="71125" y="487538"/>
                    </a:cubicBezTo>
                    <a:lnTo>
                      <a:pt x="71368" y="488736"/>
                    </a:lnTo>
                    <a:cubicBezTo>
                      <a:pt x="27649" y="494442"/>
                      <a:pt x="918" y="493923"/>
                      <a:pt x="363" y="493882"/>
                    </a:cubicBezTo>
                    <a:lnTo>
                      <a:pt x="0" y="507296"/>
                    </a:lnTo>
                    <a:cubicBezTo>
                      <a:pt x="581" y="507296"/>
                      <a:pt x="29745" y="507929"/>
                      <a:pt x="77064" y="501486"/>
                    </a:cubicBezTo>
                    <a:cubicBezTo>
                      <a:pt x="118703" y="572035"/>
                      <a:pt x="292902" y="555363"/>
                      <a:pt x="300693" y="554564"/>
                    </a:cubicBezTo>
                    <a:lnTo>
                      <a:pt x="303982" y="542488"/>
                    </a:lnTo>
                    <a:lnTo>
                      <a:pt x="295454" y="536232"/>
                    </a:lnTo>
                    <a:lnTo>
                      <a:pt x="342441" y="541741"/>
                    </a:lnTo>
                    <a:lnTo>
                      <a:pt x="345274" y="541455"/>
                    </a:lnTo>
                    <a:cubicBezTo>
                      <a:pt x="401547" y="523403"/>
                      <a:pt x="445142" y="497098"/>
                      <a:pt x="446973" y="495993"/>
                    </a:cubicBezTo>
                    <a:lnTo>
                      <a:pt x="446921" y="484487"/>
                    </a:lnTo>
                    <a:lnTo>
                      <a:pt x="445266" y="483502"/>
                    </a:lnTo>
                    <a:lnTo>
                      <a:pt x="459962" y="486127"/>
                    </a:lnTo>
                    <a:lnTo>
                      <a:pt x="464797" y="485136"/>
                    </a:lnTo>
                    <a:cubicBezTo>
                      <a:pt x="494614" y="465673"/>
                      <a:pt x="535833" y="430243"/>
                      <a:pt x="537592" y="428733"/>
                    </a:cubicBezTo>
                    <a:lnTo>
                      <a:pt x="536295" y="417699"/>
                    </a:lnTo>
                    <a:lnTo>
                      <a:pt x="518953" y="408730"/>
                    </a:lnTo>
                    <a:lnTo>
                      <a:pt x="549523" y="411936"/>
                    </a:lnTo>
                    <a:lnTo>
                      <a:pt x="554767" y="410209"/>
                    </a:lnTo>
                    <a:lnTo>
                      <a:pt x="576284" y="390414"/>
                    </a:lnTo>
                    <a:lnTo>
                      <a:pt x="574993" y="379614"/>
                    </a:lnTo>
                    <a:lnTo>
                      <a:pt x="556453" y="369327"/>
                    </a:lnTo>
                    <a:lnTo>
                      <a:pt x="595161" y="368653"/>
                    </a:lnTo>
                    <a:lnTo>
                      <a:pt x="600214" y="366204"/>
                    </a:lnTo>
                    <a:lnTo>
                      <a:pt x="633413" y="325882"/>
                    </a:lnTo>
                    <a:lnTo>
                      <a:pt x="631515" y="315767"/>
                    </a:lnTo>
                    <a:lnTo>
                      <a:pt x="627956" y="313759"/>
                    </a:lnTo>
                    <a:lnTo>
                      <a:pt x="640878" y="313894"/>
                    </a:lnTo>
                    <a:lnTo>
                      <a:pt x="646065" y="311524"/>
                    </a:lnTo>
                    <a:cubicBezTo>
                      <a:pt x="658551" y="296776"/>
                      <a:pt x="663350" y="281162"/>
                      <a:pt x="663547" y="280513"/>
                    </a:cubicBezTo>
                    <a:lnTo>
                      <a:pt x="659490" y="272297"/>
                    </a:lnTo>
                    <a:lnTo>
                      <a:pt x="656866" y="271295"/>
                    </a:lnTo>
                    <a:lnTo>
                      <a:pt x="666161" y="270662"/>
                    </a:lnTo>
                    <a:lnTo>
                      <a:pt x="670918" y="268167"/>
                    </a:lnTo>
                    <a:cubicBezTo>
                      <a:pt x="709673" y="220168"/>
                      <a:pt x="728379" y="148167"/>
                      <a:pt x="729157" y="145127"/>
                    </a:cubicBezTo>
                    <a:lnTo>
                      <a:pt x="724053" y="136910"/>
                    </a:lnTo>
                    <a:lnTo>
                      <a:pt x="720225" y="136080"/>
                    </a:lnTo>
                    <a:lnTo>
                      <a:pt x="731580" y="132278"/>
                    </a:lnTo>
                    <a:lnTo>
                      <a:pt x="735730" y="128305"/>
                    </a:lnTo>
                    <a:cubicBezTo>
                      <a:pt x="748273" y="95302"/>
                      <a:pt x="757543" y="24442"/>
                      <a:pt x="744408" y="5954"/>
                    </a:cubicBezTo>
                    <a:close/>
                    <a:moveTo>
                      <a:pt x="84508" y="485878"/>
                    </a:moveTo>
                    <a:cubicBezTo>
                      <a:pt x="84690" y="481780"/>
                      <a:pt x="87449" y="459422"/>
                      <a:pt x="124653" y="436799"/>
                    </a:cubicBezTo>
                    <a:cubicBezTo>
                      <a:pt x="129291" y="433967"/>
                      <a:pt x="134359" y="431213"/>
                      <a:pt x="139769" y="428572"/>
                    </a:cubicBezTo>
                    <a:lnTo>
                      <a:pt x="138950" y="434066"/>
                    </a:lnTo>
                    <a:lnTo>
                      <a:pt x="151130" y="438843"/>
                    </a:lnTo>
                    <a:lnTo>
                      <a:pt x="167076" y="415256"/>
                    </a:lnTo>
                    <a:lnTo>
                      <a:pt x="245442" y="378099"/>
                    </a:lnTo>
                    <a:lnTo>
                      <a:pt x="243538" y="399061"/>
                    </a:lnTo>
                    <a:lnTo>
                      <a:pt x="256102" y="402915"/>
                    </a:lnTo>
                    <a:lnTo>
                      <a:pt x="276069" y="366604"/>
                    </a:lnTo>
                    <a:cubicBezTo>
                      <a:pt x="300150" y="355313"/>
                      <a:pt x="323615" y="342750"/>
                      <a:pt x="346363" y="328969"/>
                    </a:cubicBezTo>
                    <a:cubicBezTo>
                      <a:pt x="365261" y="317479"/>
                      <a:pt x="382156" y="305921"/>
                      <a:pt x="396748" y="294525"/>
                    </a:cubicBezTo>
                    <a:lnTo>
                      <a:pt x="400156" y="307654"/>
                    </a:lnTo>
                    <a:lnTo>
                      <a:pt x="413006" y="308100"/>
                    </a:lnTo>
                    <a:lnTo>
                      <a:pt x="424418" y="274382"/>
                    </a:lnTo>
                    <a:cubicBezTo>
                      <a:pt x="428137" y="271218"/>
                      <a:pt x="438372" y="262300"/>
                      <a:pt x="449727" y="250852"/>
                    </a:cubicBezTo>
                    <a:lnTo>
                      <a:pt x="453421" y="267000"/>
                    </a:lnTo>
                    <a:lnTo>
                      <a:pt x="466343" y="267519"/>
                    </a:lnTo>
                    <a:lnTo>
                      <a:pt x="480426" y="222907"/>
                    </a:lnTo>
                    <a:cubicBezTo>
                      <a:pt x="488519" y="216257"/>
                      <a:pt x="524628" y="186222"/>
                      <a:pt x="544698" y="163989"/>
                    </a:cubicBezTo>
                    <a:lnTo>
                      <a:pt x="547489" y="178690"/>
                    </a:lnTo>
                    <a:lnTo>
                      <a:pt x="560509" y="179297"/>
                    </a:lnTo>
                    <a:lnTo>
                      <a:pt x="575263" y="128803"/>
                    </a:lnTo>
                    <a:cubicBezTo>
                      <a:pt x="582665" y="121680"/>
                      <a:pt x="620735" y="85332"/>
                      <a:pt x="644924" y="67560"/>
                    </a:cubicBezTo>
                    <a:lnTo>
                      <a:pt x="643301" y="91853"/>
                    </a:lnTo>
                    <a:lnTo>
                      <a:pt x="656030" y="95230"/>
                    </a:lnTo>
                    <a:cubicBezTo>
                      <a:pt x="658463" y="90120"/>
                      <a:pt x="680001" y="45301"/>
                      <a:pt x="682891" y="36887"/>
                    </a:cubicBezTo>
                    <a:cubicBezTo>
                      <a:pt x="683301" y="36072"/>
                      <a:pt x="686112" y="32939"/>
                      <a:pt x="693992" y="28146"/>
                    </a:cubicBezTo>
                    <a:cubicBezTo>
                      <a:pt x="704216" y="21921"/>
                      <a:pt x="716510" y="16791"/>
                      <a:pt x="725853" y="14565"/>
                    </a:cubicBezTo>
                    <a:cubicBezTo>
                      <a:pt x="589709" y="266777"/>
                      <a:pt x="401707" y="383613"/>
                      <a:pt x="267063" y="437298"/>
                    </a:cubicBezTo>
                    <a:cubicBezTo>
                      <a:pt x="196151" y="465553"/>
                      <a:pt x="132326" y="479720"/>
                      <a:pt x="84892" y="486806"/>
                    </a:cubicBezTo>
                    <a:cubicBezTo>
                      <a:pt x="84757" y="486521"/>
                      <a:pt x="84627" y="486204"/>
                      <a:pt x="84508" y="485878"/>
                    </a:cubicBezTo>
                    <a:close/>
                    <a:moveTo>
                      <a:pt x="724245" y="120612"/>
                    </a:moveTo>
                    <a:lnTo>
                      <a:pt x="692736" y="131178"/>
                    </a:lnTo>
                    <a:lnTo>
                      <a:pt x="693483" y="144105"/>
                    </a:lnTo>
                    <a:lnTo>
                      <a:pt x="714233" y="148546"/>
                    </a:lnTo>
                    <a:cubicBezTo>
                      <a:pt x="708750" y="167101"/>
                      <a:pt x="691409" y="220132"/>
                      <a:pt x="662250" y="257481"/>
                    </a:cubicBezTo>
                    <a:lnTo>
                      <a:pt x="625295" y="260075"/>
                    </a:lnTo>
                    <a:lnTo>
                      <a:pt x="623391" y="273044"/>
                    </a:lnTo>
                    <a:lnTo>
                      <a:pt x="648405" y="282485"/>
                    </a:lnTo>
                    <a:cubicBezTo>
                      <a:pt x="645605" y="288891"/>
                      <a:pt x="642032" y="294931"/>
                      <a:pt x="637766" y="300469"/>
                    </a:cubicBezTo>
                    <a:lnTo>
                      <a:pt x="601843" y="300117"/>
                    </a:lnTo>
                    <a:lnTo>
                      <a:pt x="598512" y="312675"/>
                    </a:lnTo>
                    <a:lnTo>
                      <a:pt x="617939" y="323569"/>
                    </a:lnTo>
                    <a:lnTo>
                      <a:pt x="591790" y="355300"/>
                    </a:lnTo>
                    <a:lnTo>
                      <a:pt x="531159" y="356379"/>
                    </a:lnTo>
                    <a:lnTo>
                      <a:pt x="528047" y="368948"/>
                    </a:lnTo>
                    <a:lnTo>
                      <a:pt x="560354" y="386855"/>
                    </a:lnTo>
                    <a:lnTo>
                      <a:pt x="547904" y="398267"/>
                    </a:lnTo>
                    <a:lnTo>
                      <a:pt x="484970" y="391674"/>
                    </a:lnTo>
                    <a:lnTo>
                      <a:pt x="481204" y="404311"/>
                    </a:lnTo>
                    <a:lnTo>
                      <a:pt x="521230" y="424998"/>
                    </a:lnTo>
                    <a:cubicBezTo>
                      <a:pt x="508210" y="435892"/>
                      <a:pt x="480987" y="458234"/>
                      <a:pt x="459656" y="472432"/>
                    </a:cubicBezTo>
                    <a:lnTo>
                      <a:pt x="411112" y="463769"/>
                    </a:lnTo>
                    <a:lnTo>
                      <a:pt x="406511" y="476136"/>
                    </a:lnTo>
                    <a:lnTo>
                      <a:pt x="430119" y="490110"/>
                    </a:lnTo>
                    <a:cubicBezTo>
                      <a:pt x="414360" y="498768"/>
                      <a:pt x="381279" y="515648"/>
                      <a:pt x="342545" y="528238"/>
                    </a:cubicBezTo>
                    <a:lnTo>
                      <a:pt x="271763" y="519938"/>
                    </a:lnTo>
                    <a:lnTo>
                      <a:pt x="267022" y="531994"/>
                    </a:lnTo>
                    <a:lnTo>
                      <a:pt x="281277" y="542451"/>
                    </a:lnTo>
                    <a:cubicBezTo>
                      <a:pt x="237277" y="544718"/>
                      <a:pt x="125706" y="545595"/>
                      <a:pt x="91646" y="499328"/>
                    </a:cubicBezTo>
                    <a:cubicBezTo>
                      <a:pt x="153215" y="489617"/>
                      <a:pt x="213510" y="473074"/>
                      <a:pt x="271415" y="450007"/>
                    </a:cubicBezTo>
                    <a:cubicBezTo>
                      <a:pt x="315920" y="432319"/>
                      <a:pt x="358863" y="410931"/>
                      <a:pt x="399793" y="386067"/>
                    </a:cubicBezTo>
                    <a:cubicBezTo>
                      <a:pt x="440178" y="361529"/>
                      <a:pt x="478482" y="333722"/>
                      <a:pt x="514321" y="302923"/>
                    </a:cubicBezTo>
                    <a:cubicBezTo>
                      <a:pt x="601765" y="227897"/>
                      <a:pt x="676381" y="133814"/>
                      <a:pt x="736388" y="23239"/>
                    </a:cubicBezTo>
                    <a:cubicBezTo>
                      <a:pt x="737426" y="30076"/>
                      <a:pt x="737945" y="40876"/>
                      <a:pt x="736560" y="57367"/>
                    </a:cubicBezTo>
                    <a:cubicBezTo>
                      <a:pt x="734651" y="80088"/>
                      <a:pt x="729894" y="104411"/>
                      <a:pt x="724245" y="120612"/>
                    </a:cubicBezTo>
                    <a:close/>
                  </a:path>
                </a:pathLst>
              </a:custGeom>
              <a:solidFill>
                <a:schemeClr val="bg1"/>
              </a:solidFill>
              <a:ln w="514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1097280"/>
                <a:endParaRPr lang="x-none" sz="2160">
                  <a:solidFill>
                    <a:schemeClr val="bg1"/>
                  </a:solidFill>
                </a:endParaRPr>
              </a:p>
            </p:txBody>
          </p:sp>
        </p:grp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2CB876C1-E274-490D-B9A4-0EC5A7B4D297}"/>
                </a:ext>
              </a:extLst>
            </p:cNvPr>
            <p:cNvCxnSpPr>
              <a:cxnSpLocks/>
            </p:cNvCxnSpPr>
            <p:nvPr/>
          </p:nvCxnSpPr>
          <p:spPr>
            <a:xfrm>
              <a:off x="1337803" y="3657204"/>
              <a:ext cx="0" cy="702709"/>
            </a:xfrm>
            <a:prstGeom prst="line">
              <a:avLst/>
            </a:prstGeom>
            <a:ln w="38100" cap="rnd">
              <a:gradFill>
                <a:gsLst>
                  <a:gs pos="83000">
                    <a:srgbClr val="0D9BC0"/>
                  </a:gs>
                  <a:gs pos="100000">
                    <a:srgbClr val="00CADC"/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88AA4690-4B19-42DA-83F4-C50E579B7B8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808" y="6069115"/>
            <a:ext cx="1575752" cy="484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06956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med" advClick="0" advTm="6000">
        <p159:morph option="byObject"/>
      </p:transition>
    </mc:Choice>
    <mc:Fallback>
      <p:transition spd="med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A497A25F-C0A5-4D44-AF9E-147DE1911CB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0031"/>
          <a:stretch/>
        </p:blipFill>
        <p:spPr>
          <a:xfrm>
            <a:off x="8224789" y="549275"/>
            <a:ext cx="3633479" cy="3032578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5B832BA0-3542-4783-BB99-1FE4A442BBEB}"/>
              </a:ext>
            </a:extLst>
          </p:cNvPr>
          <p:cNvGrpSpPr/>
          <p:nvPr/>
        </p:nvGrpSpPr>
        <p:grpSpPr>
          <a:xfrm>
            <a:off x="586855" y="3621673"/>
            <a:ext cx="2763719" cy="794524"/>
            <a:chOff x="663056" y="3105205"/>
            <a:chExt cx="2763719" cy="794524"/>
          </a:xfrm>
        </p:grpSpPr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14213E84-6051-F441-9BDC-87D0CE409AF9}"/>
                </a:ext>
              </a:extLst>
            </p:cNvPr>
            <p:cNvSpPr/>
            <p:nvPr/>
          </p:nvSpPr>
          <p:spPr>
            <a:xfrm>
              <a:off x="1672560" y="3191843"/>
              <a:ext cx="1754215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 rtl="0"/>
              <a:r>
                <a:rPr lang="en-US" sz="2000" spc="96" dirty="0">
                  <a:solidFill>
                    <a:schemeClr val="bg1"/>
                  </a:solidFill>
                  <a:latin typeface="Avenir Next LT Pro" panose="020B0504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Intensive care</a:t>
              </a:r>
            </a:p>
          </p:txBody>
        </p:sp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187A9CC9-DD5C-4AD7-8A1D-557FB1E6990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663056" y="3105205"/>
              <a:ext cx="794524" cy="794524"/>
            </a:xfrm>
            <a:prstGeom prst="rect">
              <a:avLst/>
            </a:prstGeom>
          </p:spPr>
        </p:pic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DD5969A9-AE2E-4B7D-BDB0-226279E6D209}"/>
                </a:ext>
              </a:extLst>
            </p:cNvPr>
            <p:cNvCxnSpPr>
              <a:cxnSpLocks/>
            </p:cNvCxnSpPr>
            <p:nvPr/>
          </p:nvCxnSpPr>
          <p:spPr>
            <a:xfrm>
              <a:off x="1591803" y="3182121"/>
              <a:ext cx="0" cy="702709"/>
            </a:xfrm>
            <a:prstGeom prst="line">
              <a:avLst/>
            </a:prstGeom>
            <a:ln w="38100" cap="rnd">
              <a:gradFill>
                <a:gsLst>
                  <a:gs pos="83000">
                    <a:srgbClr val="0D9BC0"/>
                  </a:gs>
                  <a:gs pos="100000">
                    <a:srgbClr val="00CADC"/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22AB340F-9E6E-498D-8005-D0ED18F3C284}"/>
              </a:ext>
            </a:extLst>
          </p:cNvPr>
          <p:cNvGrpSpPr/>
          <p:nvPr/>
        </p:nvGrpSpPr>
        <p:grpSpPr>
          <a:xfrm>
            <a:off x="514002" y="4888745"/>
            <a:ext cx="3091535" cy="944525"/>
            <a:chOff x="590203" y="4372277"/>
            <a:chExt cx="3091535" cy="944525"/>
          </a:xfrm>
        </p:grpSpPr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EB2F05F4-AE4A-4960-B87C-17612A4F862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590203" y="4372277"/>
              <a:ext cx="944525" cy="944525"/>
            </a:xfrm>
            <a:prstGeom prst="rect">
              <a:avLst/>
            </a:prstGeom>
          </p:spPr>
        </p:pic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3975AAE5-8A4E-F846-AE1C-CF1761322BBC}"/>
                </a:ext>
              </a:extLst>
            </p:cNvPr>
            <p:cNvSpPr/>
            <p:nvPr/>
          </p:nvSpPr>
          <p:spPr>
            <a:xfrm>
              <a:off x="1672560" y="4502907"/>
              <a:ext cx="2009178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spc="96" dirty="0">
                  <a:solidFill>
                    <a:schemeClr val="bg1"/>
                  </a:solidFill>
                  <a:latin typeface="Avenir Next LT Pro" panose="020B0504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Emergency preparedness</a:t>
              </a:r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4370ABA4-EF84-4157-9454-E6CDFD6FF552}"/>
                </a:ext>
              </a:extLst>
            </p:cNvPr>
            <p:cNvCxnSpPr>
              <a:cxnSpLocks/>
            </p:cNvCxnSpPr>
            <p:nvPr/>
          </p:nvCxnSpPr>
          <p:spPr>
            <a:xfrm>
              <a:off x="1585787" y="4493185"/>
              <a:ext cx="0" cy="702709"/>
            </a:xfrm>
            <a:prstGeom prst="line">
              <a:avLst/>
            </a:prstGeom>
            <a:ln w="38100" cap="rnd">
              <a:gradFill>
                <a:gsLst>
                  <a:gs pos="83000">
                    <a:srgbClr val="0D9BC0"/>
                  </a:gs>
                  <a:gs pos="100000">
                    <a:srgbClr val="00CADC"/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BAFCD193-3F6C-4505-9E45-5B1AA0C94142}"/>
              </a:ext>
            </a:extLst>
          </p:cNvPr>
          <p:cNvGrpSpPr/>
          <p:nvPr/>
        </p:nvGrpSpPr>
        <p:grpSpPr>
          <a:xfrm>
            <a:off x="3796764" y="4888745"/>
            <a:ext cx="3399540" cy="944525"/>
            <a:chOff x="3701515" y="4372277"/>
            <a:chExt cx="3399540" cy="944525"/>
          </a:xfrm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23F26581-FD9E-F045-8209-DAA5F7463A1E}"/>
                </a:ext>
              </a:extLst>
            </p:cNvPr>
            <p:cNvSpPr/>
            <p:nvPr/>
          </p:nvSpPr>
          <p:spPr>
            <a:xfrm>
              <a:off x="4842087" y="4502907"/>
              <a:ext cx="2258968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spc="96" dirty="0">
                  <a:solidFill>
                    <a:schemeClr val="bg1"/>
                  </a:solidFill>
                  <a:latin typeface="Avenir Next LT Pro" panose="020B0504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Air &amp; ground transport</a:t>
              </a:r>
            </a:p>
          </p:txBody>
        </p:sp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AC265A5E-79BD-47FA-91EA-09A35659C7A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p:blipFill>
          <p:spPr>
            <a:xfrm>
              <a:off x="3701515" y="4372277"/>
              <a:ext cx="944525" cy="944525"/>
            </a:xfrm>
            <a:prstGeom prst="rect">
              <a:avLst/>
            </a:prstGeom>
          </p:spPr>
        </p:pic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8623592F-0F1F-4EF3-8CEC-C328A34254A8}"/>
                </a:ext>
              </a:extLst>
            </p:cNvPr>
            <p:cNvCxnSpPr>
              <a:cxnSpLocks/>
            </p:cNvCxnSpPr>
            <p:nvPr/>
          </p:nvCxnSpPr>
          <p:spPr>
            <a:xfrm>
              <a:off x="4748158" y="4493185"/>
              <a:ext cx="0" cy="702709"/>
            </a:xfrm>
            <a:prstGeom prst="line">
              <a:avLst/>
            </a:prstGeom>
            <a:ln w="38100" cap="rnd">
              <a:gradFill>
                <a:gsLst>
                  <a:gs pos="83000">
                    <a:srgbClr val="0D9BC0"/>
                  </a:gs>
                  <a:gs pos="100000">
                    <a:srgbClr val="00CADC"/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703F90D6-19F2-4817-BBF8-AE80E1BBE62F}"/>
              </a:ext>
            </a:extLst>
          </p:cNvPr>
          <p:cNvGrpSpPr/>
          <p:nvPr/>
        </p:nvGrpSpPr>
        <p:grpSpPr>
          <a:xfrm>
            <a:off x="3829383" y="3577681"/>
            <a:ext cx="4396727" cy="944524"/>
            <a:chOff x="3734134" y="3061213"/>
            <a:chExt cx="4396727" cy="944524"/>
          </a:xfrm>
        </p:grpSpPr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C91F1894-18DE-AB4D-8D50-887C876C66A0}"/>
                </a:ext>
              </a:extLst>
            </p:cNvPr>
            <p:cNvSpPr/>
            <p:nvPr/>
          </p:nvSpPr>
          <p:spPr>
            <a:xfrm>
              <a:off x="4842087" y="3191843"/>
              <a:ext cx="3288774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spc="96" dirty="0">
                  <a:solidFill>
                    <a:schemeClr val="bg1"/>
                  </a:solidFill>
                  <a:latin typeface="Avenir Next LT Pro" panose="020B0504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Intra &amp; inter-hospital transport</a:t>
              </a:r>
            </a:p>
          </p:txBody>
        </p:sp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4515352E-3960-4C6E-A3DC-7EB1D884ABD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p:blipFill>
          <p:spPr>
            <a:xfrm>
              <a:off x="3734134" y="3061213"/>
              <a:ext cx="944524" cy="944524"/>
            </a:xfrm>
            <a:prstGeom prst="rect">
              <a:avLst/>
            </a:prstGeom>
          </p:spPr>
        </p:pic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F9504AB3-ECD4-41DF-B992-125E529C20E0}"/>
                </a:ext>
              </a:extLst>
            </p:cNvPr>
            <p:cNvCxnSpPr>
              <a:cxnSpLocks/>
            </p:cNvCxnSpPr>
            <p:nvPr/>
          </p:nvCxnSpPr>
          <p:spPr>
            <a:xfrm>
              <a:off x="4748158" y="3182121"/>
              <a:ext cx="0" cy="702709"/>
            </a:xfrm>
            <a:prstGeom prst="line">
              <a:avLst/>
            </a:prstGeom>
            <a:ln w="38100" cap="rnd">
              <a:gradFill>
                <a:gsLst>
                  <a:gs pos="83000">
                    <a:srgbClr val="0D9BC0"/>
                  </a:gs>
                  <a:gs pos="100000">
                    <a:srgbClr val="00CADC"/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BF121C9-3ED4-40FD-B6D9-0E33582301DF}"/>
              </a:ext>
            </a:extLst>
          </p:cNvPr>
          <p:cNvGrpSpPr/>
          <p:nvPr/>
        </p:nvGrpSpPr>
        <p:grpSpPr>
          <a:xfrm>
            <a:off x="7642445" y="4842263"/>
            <a:ext cx="3369683" cy="1062109"/>
            <a:chOff x="7020146" y="4325795"/>
            <a:chExt cx="3369683" cy="1062109"/>
          </a:xfrm>
        </p:grpSpPr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E0E2E0AE-4B1B-4AF1-8286-1A8C13D5CC0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p:blipFill>
          <p:spPr>
            <a:xfrm>
              <a:off x="7020146" y="4325795"/>
              <a:ext cx="1062109" cy="1062109"/>
            </a:xfrm>
            <a:prstGeom prst="rect">
              <a:avLst/>
            </a:prstGeom>
          </p:spPr>
        </p:pic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5A5FAB3B-401A-BD4A-B116-C28A419F8745}"/>
                </a:ext>
              </a:extLst>
            </p:cNvPr>
            <p:cNvSpPr/>
            <p:nvPr/>
          </p:nvSpPr>
          <p:spPr>
            <a:xfrm>
              <a:off x="8130861" y="4650640"/>
              <a:ext cx="2258968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spc="96" dirty="0">
                  <a:solidFill>
                    <a:schemeClr val="bg1"/>
                  </a:solidFill>
                  <a:latin typeface="Avenir Next LT Pro" panose="020B0504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Homecare</a:t>
              </a:r>
            </a:p>
          </p:txBody>
        </p: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8C3182DC-2A47-4889-8961-7D13F27B0598}"/>
                </a:ext>
              </a:extLst>
            </p:cNvPr>
            <p:cNvCxnSpPr>
              <a:cxnSpLocks/>
            </p:cNvCxnSpPr>
            <p:nvPr/>
          </p:nvCxnSpPr>
          <p:spPr>
            <a:xfrm>
              <a:off x="8033648" y="4493185"/>
              <a:ext cx="0" cy="702709"/>
            </a:xfrm>
            <a:prstGeom prst="line">
              <a:avLst/>
            </a:prstGeom>
            <a:ln w="38100" cap="rnd">
              <a:gradFill>
                <a:gsLst>
                  <a:gs pos="83000">
                    <a:srgbClr val="0D9BC0"/>
                  </a:gs>
                  <a:gs pos="100000">
                    <a:srgbClr val="00CADC"/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53628FC0-43FD-4D57-87C4-E9E7CC022E58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808" y="6069115"/>
            <a:ext cx="1575752" cy="484328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A27D721A-DE2E-4E51-9907-314D0AF56007}"/>
              </a:ext>
            </a:extLst>
          </p:cNvPr>
          <p:cNvGrpSpPr/>
          <p:nvPr/>
        </p:nvGrpSpPr>
        <p:grpSpPr>
          <a:xfrm>
            <a:off x="501606" y="1580959"/>
            <a:ext cx="6503411" cy="1609923"/>
            <a:chOff x="525736" y="875478"/>
            <a:chExt cx="6503411" cy="1609923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6993AD22-4EB7-4959-8C1E-07D36516DD88}"/>
                </a:ext>
              </a:extLst>
            </p:cNvPr>
            <p:cNvSpPr txBox="1"/>
            <p:nvPr/>
          </p:nvSpPr>
          <p:spPr>
            <a:xfrm>
              <a:off x="538132" y="1591182"/>
              <a:ext cx="6491015" cy="894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3192"/>
                </a:lnSpc>
              </a:pPr>
              <a:r>
                <a:rPr lang="en-GB" sz="2400" spc="84" dirty="0">
                  <a:solidFill>
                    <a:schemeClr val="bg1"/>
                  </a:solidFill>
                  <a:latin typeface="Avenir Next LT Pro" panose="020B0504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ICU-level ventilator for efficient NIV </a:t>
              </a:r>
              <a:endParaRPr lang="he-IL" sz="2400" spc="84" dirty="0">
                <a:solidFill>
                  <a:schemeClr val="bg1"/>
                </a:solidFill>
                <a:latin typeface="Avenir Next LT Pro" panose="020B0504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>
                <a:lnSpc>
                  <a:spcPts val="3192"/>
                </a:lnSpc>
              </a:pPr>
              <a:r>
                <a:rPr lang="en-GB" sz="2400" spc="84" dirty="0">
                  <a:solidFill>
                    <a:schemeClr val="bg1"/>
                  </a:solidFill>
                  <a:latin typeface="Avenir Next LT Pro" panose="020B0504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in long/short-term acute care facilities</a:t>
              </a: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C2CB0509-71BD-47B7-89DE-CE7915624033}"/>
                </a:ext>
              </a:extLst>
            </p:cNvPr>
            <p:cNvSpPr/>
            <p:nvPr/>
          </p:nvSpPr>
          <p:spPr>
            <a:xfrm>
              <a:off x="525736" y="875478"/>
              <a:ext cx="4143442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 rtl="0"/>
              <a:r>
                <a:rPr lang="en-US" sz="4800" b="1" cap="all" dirty="0">
                  <a:solidFill>
                    <a:schemeClr val="bg1"/>
                  </a:solidFill>
                  <a:latin typeface="Avenir Next LT Pro" panose="020B0504020202020204" pitchFamily="34" charset="0"/>
                  <a:ea typeface="Roboto" panose="02000000000000000000" pitchFamily="2" charset="0"/>
                </a:rPr>
                <a:t>Flight F60 T</a:t>
              </a:r>
              <a:endParaRPr lang="x-none" sz="4800" b="1" cap="all" dirty="0">
                <a:solidFill>
                  <a:schemeClr val="bg1"/>
                </a:solidFill>
                <a:latin typeface="Avenir Next LT Pro" panose="020B0504020202020204" pitchFamily="34" charset="0"/>
                <a:ea typeface="Roboto" panose="020000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2046331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med" advClick="0" advTm="6500">
        <p159:morph option="byObject"/>
      </p:transition>
    </mc:Choice>
    <mc:Fallback>
      <p:transition spd="med" advClick="0" advTm="65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7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7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B5B3EDD8-6A7C-4B15-BA36-2FCA87F3661D}"/>
              </a:ext>
            </a:extLst>
          </p:cNvPr>
          <p:cNvGrpSpPr/>
          <p:nvPr/>
        </p:nvGrpSpPr>
        <p:grpSpPr>
          <a:xfrm>
            <a:off x="8024439" y="1643365"/>
            <a:ext cx="4074341" cy="4074856"/>
            <a:chOff x="6665976" y="960185"/>
            <a:chExt cx="5029579" cy="5030214"/>
          </a:xfrm>
        </p:grpSpPr>
        <p:pic>
          <p:nvPicPr>
            <p:cNvPr id="19" name="Picture 18" descr="A white circle with a black background&#10;&#10;Description automatically generated with low confidence">
              <a:extLst>
                <a:ext uri="{FF2B5EF4-FFF2-40B4-BE49-F238E27FC236}">
                  <a16:creationId xmlns:a16="http://schemas.microsoft.com/office/drawing/2014/main" id="{8F30A6DC-5EEE-4870-A583-3855B7FB304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65976" y="960185"/>
              <a:ext cx="5029579" cy="5030214"/>
            </a:xfrm>
            <a:prstGeom prst="rect">
              <a:avLst/>
            </a:prstGeom>
          </p:spPr>
        </p:pic>
        <p:pic>
          <p:nvPicPr>
            <p:cNvPr id="18" name="Picture 17" descr="A picture containing background pattern&#10;&#10;Description automatically generated">
              <a:extLst>
                <a:ext uri="{FF2B5EF4-FFF2-40B4-BE49-F238E27FC236}">
                  <a16:creationId xmlns:a16="http://schemas.microsoft.com/office/drawing/2014/main" id="{92AB56E8-0183-4679-A485-E861BC52B7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4526" t="1280" r="158" b="401"/>
            <a:stretch/>
          </p:blipFill>
          <p:spPr>
            <a:xfrm>
              <a:off x="6956284" y="1233920"/>
              <a:ext cx="4454976" cy="4454976"/>
            </a:xfrm>
            <a:prstGeom prst="ellipse">
              <a:avLst/>
            </a:prstGeom>
          </p:spPr>
        </p:pic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2773AA2B-735E-4CA4-95DE-B20ECB6A67C4}"/>
                </a:ext>
              </a:extLst>
            </p:cNvPr>
            <p:cNvGrpSpPr/>
            <p:nvPr/>
          </p:nvGrpSpPr>
          <p:grpSpPr>
            <a:xfrm>
              <a:off x="8005456" y="1965022"/>
              <a:ext cx="2444104" cy="2795350"/>
              <a:chOff x="-6870732" y="13391555"/>
              <a:chExt cx="2035252" cy="2327741"/>
            </a:xfr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grpSpPr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25DBECDB-3C90-462C-B336-DA827CDC5AE6}"/>
                  </a:ext>
                </a:extLst>
              </p:cNvPr>
              <p:cNvSpPr/>
              <p:nvPr/>
            </p:nvSpPr>
            <p:spPr>
              <a:xfrm>
                <a:off x="-6870732" y="14850482"/>
                <a:ext cx="2035252" cy="865596"/>
              </a:xfrm>
              <a:custGeom>
                <a:avLst/>
                <a:gdLst>
                  <a:gd name="connsiteX0" fmla="*/ 651738 w 2035252"/>
                  <a:gd name="connsiteY0" fmla="*/ 0 h 865596"/>
                  <a:gd name="connsiteX1" fmla="*/ 1383514 w 2035252"/>
                  <a:gd name="connsiteY1" fmla="*/ 0 h 865596"/>
                  <a:gd name="connsiteX2" fmla="*/ 1383514 w 2035252"/>
                  <a:gd name="connsiteY2" fmla="*/ 476137 h 865596"/>
                  <a:gd name="connsiteX3" fmla="*/ 2035252 w 2035252"/>
                  <a:gd name="connsiteY3" fmla="*/ 865596 h 865596"/>
                  <a:gd name="connsiteX4" fmla="*/ 1067145 w 2035252"/>
                  <a:gd name="connsiteY4" fmla="*/ 865596 h 865596"/>
                  <a:gd name="connsiteX5" fmla="*/ 0 w 2035252"/>
                  <a:gd name="connsiteY5" fmla="*/ 865596 h 865596"/>
                  <a:gd name="connsiteX6" fmla="*/ 651738 w 2035252"/>
                  <a:gd name="connsiteY6" fmla="*/ 476137 h 865596"/>
                  <a:gd name="connsiteX7" fmla="*/ 651738 w 2035252"/>
                  <a:gd name="connsiteY7" fmla="*/ 0 h 865596"/>
                  <a:gd name="connsiteX8" fmla="*/ 651738 w 2035252"/>
                  <a:gd name="connsiteY8" fmla="*/ 0 h 865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35252" h="865596">
                    <a:moveTo>
                      <a:pt x="651738" y="0"/>
                    </a:moveTo>
                    <a:lnTo>
                      <a:pt x="1383514" y="0"/>
                    </a:lnTo>
                    <a:lnTo>
                      <a:pt x="1383514" y="476137"/>
                    </a:lnTo>
                    <a:lnTo>
                      <a:pt x="2035252" y="865596"/>
                    </a:lnTo>
                    <a:lnTo>
                      <a:pt x="1067145" y="865596"/>
                    </a:lnTo>
                    <a:lnTo>
                      <a:pt x="0" y="865596"/>
                    </a:lnTo>
                    <a:lnTo>
                      <a:pt x="651738" y="476137"/>
                    </a:lnTo>
                    <a:lnTo>
                      <a:pt x="651738" y="0"/>
                    </a:lnTo>
                    <a:lnTo>
                      <a:pt x="651738" y="0"/>
                    </a:lnTo>
                    <a:close/>
                  </a:path>
                </a:pathLst>
              </a:custGeom>
              <a:solidFill>
                <a:srgbClr val="F7CCAF"/>
              </a:solidFill>
              <a:ln w="510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C475795B-DE76-441A-8ED3-82B5D5A9EEED}"/>
                  </a:ext>
                </a:extLst>
              </p:cNvPr>
              <p:cNvSpPr/>
              <p:nvPr/>
            </p:nvSpPr>
            <p:spPr>
              <a:xfrm>
                <a:off x="-6219045" y="14850482"/>
                <a:ext cx="731826" cy="391043"/>
              </a:xfrm>
              <a:custGeom>
                <a:avLst/>
                <a:gdLst>
                  <a:gd name="connsiteX0" fmla="*/ -301 w 731826"/>
                  <a:gd name="connsiteY0" fmla="*/ -398 h 391043"/>
                  <a:gd name="connsiteX1" fmla="*/ 731525 w 731826"/>
                  <a:gd name="connsiteY1" fmla="*/ -398 h 391043"/>
                  <a:gd name="connsiteX2" fmla="*/ 731525 w 731826"/>
                  <a:gd name="connsiteY2" fmla="*/ 138582 h 391043"/>
                  <a:gd name="connsiteX3" fmla="*/ 719676 w 731826"/>
                  <a:gd name="connsiteY3" fmla="*/ 156612 h 391043"/>
                  <a:gd name="connsiteX4" fmla="*/ 325466 w 731826"/>
                  <a:gd name="connsiteY4" fmla="*/ 390645 h 391043"/>
                  <a:gd name="connsiteX5" fmla="*/ -301 w 731826"/>
                  <a:gd name="connsiteY5" fmla="*/ 240990 h 391043"/>
                  <a:gd name="connsiteX6" fmla="*/ -301 w 731826"/>
                  <a:gd name="connsiteY6" fmla="*/ -398 h 391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31826" h="391043">
                    <a:moveTo>
                      <a:pt x="-301" y="-398"/>
                    </a:moveTo>
                    <a:lnTo>
                      <a:pt x="731525" y="-398"/>
                    </a:lnTo>
                    <a:lnTo>
                      <a:pt x="731525" y="138582"/>
                    </a:lnTo>
                    <a:cubicBezTo>
                      <a:pt x="727592" y="144915"/>
                      <a:pt x="723659" y="150942"/>
                      <a:pt x="719676" y="156612"/>
                    </a:cubicBezTo>
                    <a:cubicBezTo>
                      <a:pt x="618544" y="300239"/>
                      <a:pt x="478747" y="390645"/>
                      <a:pt x="325466" y="390645"/>
                    </a:cubicBezTo>
                    <a:cubicBezTo>
                      <a:pt x="203852" y="390645"/>
                      <a:pt x="91279" y="335124"/>
                      <a:pt x="-301" y="240990"/>
                    </a:cubicBezTo>
                    <a:lnTo>
                      <a:pt x="-301" y="-398"/>
                    </a:lnTo>
                    <a:close/>
                  </a:path>
                </a:pathLst>
              </a:custGeom>
              <a:solidFill>
                <a:srgbClr val="E5AB71"/>
              </a:solidFill>
              <a:ln w="510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98B0B3EB-7224-4A38-97F9-4EBA3BEAB4F5}"/>
                  </a:ext>
                </a:extLst>
              </p:cNvPr>
              <p:cNvSpPr/>
              <p:nvPr/>
            </p:nvSpPr>
            <p:spPr>
              <a:xfrm>
                <a:off x="-6560611" y="13558296"/>
                <a:ext cx="1414841" cy="1581842"/>
              </a:xfrm>
              <a:custGeom>
                <a:avLst/>
                <a:gdLst>
                  <a:gd name="connsiteX0" fmla="*/ 714329 w 1414841"/>
                  <a:gd name="connsiteY0" fmla="*/ -298 h 1581842"/>
                  <a:gd name="connsiteX1" fmla="*/ 1281280 w 1414841"/>
                  <a:gd name="connsiteY1" fmla="*/ 363164 h 1581842"/>
                  <a:gd name="connsiteX2" fmla="*/ 1297165 w 1414841"/>
                  <a:gd name="connsiteY2" fmla="*/ 591681 h 1581842"/>
                  <a:gd name="connsiteX3" fmla="*/ 1335524 w 1414841"/>
                  <a:gd name="connsiteY3" fmla="*/ 592906 h 1581842"/>
                  <a:gd name="connsiteX4" fmla="*/ 1394364 w 1414841"/>
                  <a:gd name="connsiteY4" fmla="*/ 894259 h 1581842"/>
                  <a:gd name="connsiteX5" fmla="*/ 1206606 w 1414841"/>
                  <a:gd name="connsiteY5" fmla="*/ 1118996 h 1581842"/>
                  <a:gd name="connsiteX6" fmla="*/ 1108488 w 1414841"/>
                  <a:gd name="connsiteY6" fmla="*/ 1347411 h 1581842"/>
                  <a:gd name="connsiteX7" fmla="*/ 714278 w 1414841"/>
                  <a:gd name="connsiteY7" fmla="*/ 1581444 h 1581842"/>
                  <a:gd name="connsiteX8" fmla="*/ 305256 w 1414841"/>
                  <a:gd name="connsiteY8" fmla="*/ 1326878 h 1581842"/>
                  <a:gd name="connsiteX9" fmla="*/ 223022 w 1414841"/>
                  <a:gd name="connsiteY9" fmla="*/ 1117975 h 1581842"/>
                  <a:gd name="connsiteX10" fmla="*/ 19840 w 1414841"/>
                  <a:gd name="connsiteY10" fmla="*/ 894054 h 1581842"/>
                  <a:gd name="connsiteX11" fmla="*/ 78731 w 1414841"/>
                  <a:gd name="connsiteY11" fmla="*/ 592702 h 1581842"/>
                  <a:gd name="connsiteX12" fmla="*/ 121840 w 1414841"/>
                  <a:gd name="connsiteY12" fmla="*/ 592702 h 1581842"/>
                  <a:gd name="connsiteX13" fmla="*/ 125007 w 1414841"/>
                  <a:gd name="connsiteY13" fmla="*/ 373583 h 1581842"/>
                  <a:gd name="connsiteX14" fmla="*/ 714278 w 1414841"/>
                  <a:gd name="connsiteY14" fmla="*/ -349 h 1581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414841" h="1581842">
                    <a:moveTo>
                      <a:pt x="714329" y="-298"/>
                    </a:moveTo>
                    <a:cubicBezTo>
                      <a:pt x="946370" y="2001"/>
                      <a:pt x="1197566" y="76317"/>
                      <a:pt x="1281280" y="363164"/>
                    </a:cubicBezTo>
                    <a:cubicBezTo>
                      <a:pt x="1297012" y="416999"/>
                      <a:pt x="1301711" y="498108"/>
                      <a:pt x="1297165" y="591681"/>
                    </a:cubicBezTo>
                    <a:cubicBezTo>
                      <a:pt x="1309883" y="588973"/>
                      <a:pt x="1323010" y="589382"/>
                      <a:pt x="1335524" y="592906"/>
                    </a:cubicBezTo>
                    <a:cubicBezTo>
                      <a:pt x="1410300" y="614767"/>
                      <a:pt x="1436656" y="749610"/>
                      <a:pt x="1394364" y="894259"/>
                    </a:cubicBezTo>
                    <a:cubicBezTo>
                      <a:pt x="1356567" y="1023585"/>
                      <a:pt x="1276581" y="1116749"/>
                      <a:pt x="1206606" y="1118996"/>
                    </a:cubicBezTo>
                    <a:cubicBezTo>
                      <a:pt x="1177850" y="1214918"/>
                      <a:pt x="1144242" y="1296590"/>
                      <a:pt x="1108488" y="1347411"/>
                    </a:cubicBezTo>
                    <a:cubicBezTo>
                      <a:pt x="1007305" y="1491038"/>
                      <a:pt x="867559" y="1581444"/>
                      <a:pt x="714278" y="1581444"/>
                    </a:cubicBezTo>
                    <a:cubicBezTo>
                      <a:pt x="552569" y="1581444"/>
                      <a:pt x="406950" y="1483428"/>
                      <a:pt x="305256" y="1326878"/>
                    </a:cubicBezTo>
                    <a:cubicBezTo>
                      <a:pt x="278492" y="1285608"/>
                      <a:pt x="249787" y="1209913"/>
                      <a:pt x="223022" y="1117975"/>
                    </a:cubicBezTo>
                    <a:cubicBezTo>
                      <a:pt x="149779" y="1130233"/>
                      <a:pt x="60497" y="1032983"/>
                      <a:pt x="19840" y="894054"/>
                    </a:cubicBezTo>
                    <a:cubicBezTo>
                      <a:pt x="-22401" y="749610"/>
                      <a:pt x="3955" y="614767"/>
                      <a:pt x="78731" y="592702"/>
                    </a:cubicBezTo>
                    <a:cubicBezTo>
                      <a:pt x="92828" y="588769"/>
                      <a:pt x="107743" y="588769"/>
                      <a:pt x="121840" y="592702"/>
                    </a:cubicBezTo>
                    <a:cubicBezTo>
                      <a:pt x="113055" y="498568"/>
                      <a:pt x="112850" y="419399"/>
                      <a:pt x="125007" y="373583"/>
                    </a:cubicBezTo>
                    <a:cubicBezTo>
                      <a:pt x="204533" y="74887"/>
                      <a:pt x="476261" y="-2647"/>
                      <a:pt x="714278" y="-349"/>
                    </a:cubicBezTo>
                    <a:close/>
                  </a:path>
                </a:pathLst>
              </a:custGeom>
              <a:solidFill>
                <a:srgbClr val="F7CCAF"/>
              </a:solidFill>
              <a:ln w="510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A2415B2D-13AB-490D-9711-C3BC960963D1}"/>
                  </a:ext>
                </a:extLst>
              </p:cNvPr>
              <p:cNvSpPr/>
              <p:nvPr/>
            </p:nvSpPr>
            <p:spPr>
              <a:xfrm>
                <a:off x="-6505118" y="13391555"/>
                <a:ext cx="1280560" cy="975997"/>
              </a:xfrm>
              <a:custGeom>
                <a:avLst/>
                <a:gdLst>
                  <a:gd name="connsiteX0" fmla="*/ 887966 w 1280560"/>
                  <a:gd name="connsiteY0" fmla="*/ 113067 h 975997"/>
                  <a:gd name="connsiteX1" fmla="*/ 215338 w 1280560"/>
                  <a:gd name="connsiteY1" fmla="*/ 26748 h 975997"/>
                  <a:gd name="connsiteX2" fmla="*/ 45712 w 1280560"/>
                  <a:gd name="connsiteY2" fmla="*/ 735539 h 975997"/>
                  <a:gd name="connsiteX3" fmla="*/ 105676 w 1280560"/>
                  <a:gd name="connsiteY3" fmla="*/ 975599 h 975997"/>
                  <a:gd name="connsiteX4" fmla="*/ 299767 w 1280560"/>
                  <a:gd name="connsiteY4" fmla="*/ 405992 h 975997"/>
                  <a:gd name="connsiteX5" fmla="*/ 1007537 w 1280560"/>
                  <a:gd name="connsiteY5" fmla="*/ 405992 h 975997"/>
                  <a:gd name="connsiteX6" fmla="*/ 1201628 w 1280560"/>
                  <a:gd name="connsiteY6" fmla="*/ 975599 h 975997"/>
                  <a:gd name="connsiteX7" fmla="*/ 1261643 w 1280560"/>
                  <a:gd name="connsiteY7" fmla="*/ 735539 h 975997"/>
                  <a:gd name="connsiteX8" fmla="*/ 1275332 w 1280560"/>
                  <a:gd name="connsiteY8" fmla="*/ 251536 h 975997"/>
                  <a:gd name="connsiteX9" fmla="*/ 887813 w 1280560"/>
                  <a:gd name="connsiteY9" fmla="*/ 113067 h 9759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80560" h="975997">
                    <a:moveTo>
                      <a:pt x="887966" y="113067"/>
                    </a:moveTo>
                    <a:cubicBezTo>
                      <a:pt x="849505" y="20414"/>
                      <a:pt x="385015" y="-37354"/>
                      <a:pt x="215338" y="26748"/>
                    </a:cubicBezTo>
                    <a:cubicBezTo>
                      <a:pt x="-26153" y="118073"/>
                      <a:pt x="-35704" y="487612"/>
                      <a:pt x="45712" y="735539"/>
                    </a:cubicBezTo>
                    <a:lnTo>
                      <a:pt x="105676" y="975599"/>
                    </a:lnTo>
                    <a:cubicBezTo>
                      <a:pt x="150572" y="831972"/>
                      <a:pt x="36109" y="497266"/>
                      <a:pt x="299767" y="405992"/>
                    </a:cubicBezTo>
                    <a:cubicBezTo>
                      <a:pt x="374084" y="380454"/>
                      <a:pt x="889039" y="365131"/>
                      <a:pt x="1007537" y="405992"/>
                    </a:cubicBezTo>
                    <a:cubicBezTo>
                      <a:pt x="1271246" y="497266"/>
                      <a:pt x="1156834" y="831972"/>
                      <a:pt x="1201628" y="975599"/>
                    </a:cubicBezTo>
                    <a:lnTo>
                      <a:pt x="1261643" y="735539"/>
                    </a:lnTo>
                    <a:cubicBezTo>
                      <a:pt x="1275689" y="692685"/>
                      <a:pt x="1287182" y="298987"/>
                      <a:pt x="1275332" y="251536"/>
                    </a:cubicBezTo>
                    <a:cubicBezTo>
                      <a:pt x="1206378" y="-26321"/>
                      <a:pt x="1081240" y="105406"/>
                      <a:pt x="887813" y="113067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  <a:lumOff val="50000"/>
                </a:schemeClr>
              </a:solidFill>
              <a:ln w="510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ABBF7218-1E9C-472E-8714-5100532B8D6B}"/>
                  </a:ext>
                </a:extLst>
              </p:cNvPr>
              <p:cNvSpPr/>
              <p:nvPr/>
            </p:nvSpPr>
            <p:spPr>
              <a:xfrm>
                <a:off x="-6470909" y="14122072"/>
                <a:ext cx="126070" cy="405719"/>
              </a:xfrm>
              <a:custGeom>
                <a:avLst/>
                <a:gdLst>
                  <a:gd name="connsiteX0" fmla="*/ 419 w 126070"/>
                  <a:gd name="connsiteY0" fmla="*/ 21519 h 405719"/>
                  <a:gd name="connsiteX1" fmla="*/ 11911 w 126070"/>
                  <a:gd name="connsiteY1" fmla="*/ 322 h 405719"/>
                  <a:gd name="connsiteX2" fmla="*/ 33108 w 126070"/>
                  <a:gd name="connsiteY2" fmla="*/ 11814 h 405719"/>
                  <a:gd name="connsiteX3" fmla="*/ 33517 w 126070"/>
                  <a:gd name="connsiteY3" fmla="*/ 13398 h 405719"/>
                  <a:gd name="connsiteX4" fmla="*/ 125455 w 126070"/>
                  <a:gd name="connsiteY4" fmla="*/ 384981 h 405719"/>
                  <a:gd name="connsiteX5" fmla="*/ 111971 w 126070"/>
                  <a:gd name="connsiteY5" fmla="*/ 405002 h 405719"/>
                  <a:gd name="connsiteX6" fmla="*/ 92357 w 126070"/>
                  <a:gd name="connsiteY6" fmla="*/ 393102 h 405719"/>
                  <a:gd name="connsiteX7" fmla="*/ 419 w 126070"/>
                  <a:gd name="connsiteY7" fmla="*/ 21519 h 405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6070" h="405719">
                    <a:moveTo>
                      <a:pt x="419" y="21519"/>
                    </a:moveTo>
                    <a:cubicBezTo>
                      <a:pt x="-2288" y="12478"/>
                      <a:pt x="2871" y="2978"/>
                      <a:pt x="11911" y="322"/>
                    </a:cubicBezTo>
                    <a:cubicBezTo>
                      <a:pt x="20952" y="-2385"/>
                      <a:pt x="30452" y="2774"/>
                      <a:pt x="33108" y="11814"/>
                    </a:cubicBezTo>
                    <a:cubicBezTo>
                      <a:pt x="33261" y="12325"/>
                      <a:pt x="33415" y="12836"/>
                      <a:pt x="33517" y="13398"/>
                    </a:cubicBezTo>
                    <a:lnTo>
                      <a:pt x="125455" y="384981"/>
                    </a:lnTo>
                    <a:cubicBezTo>
                      <a:pt x="127242" y="394225"/>
                      <a:pt x="121215" y="403164"/>
                      <a:pt x="111971" y="405002"/>
                    </a:cubicBezTo>
                    <a:cubicBezTo>
                      <a:pt x="103338" y="406688"/>
                      <a:pt x="94860" y="401530"/>
                      <a:pt x="92357" y="393102"/>
                    </a:cubicBezTo>
                    <a:lnTo>
                      <a:pt x="419" y="21519"/>
                    </a:lnTo>
                    <a:close/>
                  </a:path>
                </a:pathLst>
              </a:custGeom>
              <a:solidFill>
                <a:srgbClr val="1F57B0"/>
              </a:solidFill>
              <a:ln w="510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9C87AD43-7DC6-46D8-AF4C-15DB16E10EC5}"/>
                  </a:ext>
                </a:extLst>
              </p:cNvPr>
              <p:cNvSpPr/>
              <p:nvPr/>
            </p:nvSpPr>
            <p:spPr>
              <a:xfrm>
                <a:off x="-5701968" y="14127439"/>
                <a:ext cx="463906" cy="612576"/>
              </a:xfrm>
              <a:custGeom>
                <a:avLst/>
                <a:gdLst>
                  <a:gd name="connsiteX0" fmla="*/ 22298 w 463906"/>
                  <a:gd name="connsiteY0" fmla="*/ 611247 h 612576"/>
                  <a:gd name="connsiteX1" fmla="*/ 641 w 463906"/>
                  <a:gd name="connsiteY1" fmla="*/ 600674 h 612576"/>
                  <a:gd name="connsiteX2" fmla="*/ 10295 w 463906"/>
                  <a:gd name="connsiteY2" fmla="*/ 579324 h 612576"/>
                  <a:gd name="connsiteX3" fmla="*/ 290450 w 463906"/>
                  <a:gd name="connsiteY3" fmla="*/ 360818 h 612576"/>
                  <a:gd name="connsiteX4" fmla="*/ 430094 w 463906"/>
                  <a:gd name="connsiteY4" fmla="*/ 12168 h 612576"/>
                  <a:gd name="connsiteX5" fmla="*/ 451035 w 463906"/>
                  <a:gd name="connsiteY5" fmla="*/ 217 h 612576"/>
                  <a:gd name="connsiteX6" fmla="*/ 463294 w 463906"/>
                  <a:gd name="connsiteY6" fmla="*/ 19932 h 612576"/>
                  <a:gd name="connsiteX7" fmla="*/ 318645 w 463906"/>
                  <a:gd name="connsiteY7" fmla="*/ 380023 h 612576"/>
                  <a:gd name="connsiteX8" fmla="*/ 22400 w 463906"/>
                  <a:gd name="connsiteY8" fmla="*/ 611247 h 6125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63906" h="612576">
                    <a:moveTo>
                      <a:pt x="22298" y="611247"/>
                    </a:moveTo>
                    <a:cubicBezTo>
                      <a:pt x="13411" y="614311"/>
                      <a:pt x="3706" y="609561"/>
                      <a:pt x="641" y="600674"/>
                    </a:cubicBezTo>
                    <a:cubicBezTo>
                      <a:pt x="-2321" y="592093"/>
                      <a:pt x="1918" y="582746"/>
                      <a:pt x="10295" y="579324"/>
                    </a:cubicBezTo>
                    <a:cubicBezTo>
                      <a:pt x="135688" y="531670"/>
                      <a:pt x="224817" y="456740"/>
                      <a:pt x="290450" y="360818"/>
                    </a:cubicBezTo>
                    <a:cubicBezTo>
                      <a:pt x="356850" y="264130"/>
                      <a:pt x="398937" y="145683"/>
                      <a:pt x="430094" y="12168"/>
                    </a:cubicBezTo>
                    <a:cubicBezTo>
                      <a:pt x="432596" y="3077"/>
                      <a:pt x="441944" y="-2286"/>
                      <a:pt x="451035" y="217"/>
                    </a:cubicBezTo>
                    <a:cubicBezTo>
                      <a:pt x="459667" y="2566"/>
                      <a:pt x="464980" y="11147"/>
                      <a:pt x="463294" y="19932"/>
                    </a:cubicBezTo>
                    <a:cubicBezTo>
                      <a:pt x="431320" y="157175"/>
                      <a:pt x="387445" y="279351"/>
                      <a:pt x="318645" y="380023"/>
                    </a:cubicBezTo>
                    <a:cubicBezTo>
                      <a:pt x="249231" y="481512"/>
                      <a:pt x="154842" y="560834"/>
                      <a:pt x="22400" y="611247"/>
                    </a:cubicBezTo>
                    <a:close/>
                  </a:path>
                </a:pathLst>
              </a:custGeom>
              <a:solidFill>
                <a:srgbClr val="1F57B0"/>
              </a:solidFill>
              <a:ln w="510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B0B3C5AD-6825-4EEE-A454-66CC3B3017FB}"/>
                  </a:ext>
                </a:extLst>
              </p:cNvPr>
              <p:cNvSpPr/>
              <p:nvPr/>
            </p:nvSpPr>
            <p:spPr>
              <a:xfrm>
                <a:off x="-6492584" y="14464945"/>
                <a:ext cx="852701" cy="766357"/>
              </a:xfrm>
              <a:custGeom>
                <a:avLst/>
                <a:gdLst>
                  <a:gd name="connsiteX0" fmla="*/ 563864 w 852701"/>
                  <a:gd name="connsiteY0" fmla="*/ 204736 h 766357"/>
                  <a:gd name="connsiteX1" fmla="*/ 586542 w 852701"/>
                  <a:gd name="connsiteY1" fmla="*/ 182058 h 766357"/>
                  <a:gd name="connsiteX2" fmla="*/ 609220 w 852701"/>
                  <a:gd name="connsiteY2" fmla="*/ 204736 h 766357"/>
                  <a:gd name="connsiteX3" fmla="*/ 609220 w 852701"/>
                  <a:gd name="connsiteY3" fmla="*/ 226444 h 766357"/>
                  <a:gd name="connsiteX4" fmla="*/ 658764 w 852701"/>
                  <a:gd name="connsiteY4" fmla="*/ 227261 h 766357"/>
                  <a:gd name="connsiteX5" fmla="*/ 682158 w 852701"/>
                  <a:gd name="connsiteY5" fmla="*/ 226699 h 766357"/>
                  <a:gd name="connsiteX6" fmla="*/ 682158 w 852701"/>
                  <a:gd name="connsiteY6" fmla="*/ 204736 h 766357"/>
                  <a:gd name="connsiteX7" fmla="*/ 704835 w 852701"/>
                  <a:gd name="connsiteY7" fmla="*/ 182058 h 766357"/>
                  <a:gd name="connsiteX8" fmla="*/ 727514 w 852701"/>
                  <a:gd name="connsiteY8" fmla="*/ 204736 h 766357"/>
                  <a:gd name="connsiteX9" fmla="*/ 727514 w 852701"/>
                  <a:gd name="connsiteY9" fmla="*/ 223685 h 766357"/>
                  <a:gd name="connsiteX10" fmla="*/ 797948 w 852701"/>
                  <a:gd name="connsiteY10" fmla="*/ 213470 h 766357"/>
                  <a:gd name="connsiteX11" fmla="*/ 851477 w 852701"/>
                  <a:gd name="connsiteY11" fmla="*/ 248867 h 766357"/>
                  <a:gd name="connsiteX12" fmla="*/ 816080 w 852701"/>
                  <a:gd name="connsiteY12" fmla="*/ 302395 h 766357"/>
                  <a:gd name="connsiteX13" fmla="*/ 659479 w 852701"/>
                  <a:gd name="connsiteY13" fmla="*/ 318177 h 766357"/>
                  <a:gd name="connsiteX14" fmla="*/ 487044 w 852701"/>
                  <a:gd name="connsiteY14" fmla="*/ 306328 h 766357"/>
                  <a:gd name="connsiteX15" fmla="*/ 252807 w 852701"/>
                  <a:gd name="connsiteY15" fmla="*/ 229713 h 766357"/>
                  <a:gd name="connsiteX16" fmla="*/ 139927 w 852701"/>
                  <a:gd name="connsiteY16" fmla="*/ 128121 h 766357"/>
                  <a:gd name="connsiteX17" fmla="*/ 133389 w 852701"/>
                  <a:gd name="connsiteY17" fmla="*/ 155396 h 766357"/>
                  <a:gd name="connsiteX18" fmla="*/ 93039 w 852701"/>
                  <a:gd name="connsiteY18" fmla="*/ 716933 h 766357"/>
                  <a:gd name="connsiteX19" fmla="*/ 51310 w 852701"/>
                  <a:gd name="connsiteY19" fmla="*/ 765813 h 766357"/>
                  <a:gd name="connsiteX20" fmla="*/ 2378 w 852701"/>
                  <a:gd name="connsiteY20" fmla="*/ 724084 h 766357"/>
                  <a:gd name="connsiteX21" fmla="*/ 2276 w 852701"/>
                  <a:gd name="connsiteY21" fmla="*/ 721581 h 766357"/>
                  <a:gd name="connsiteX22" fmla="*/ 44414 w 852701"/>
                  <a:gd name="connsiteY22" fmla="*/ 136191 h 766357"/>
                  <a:gd name="connsiteX23" fmla="*/ 70718 w 852701"/>
                  <a:gd name="connsiteY23" fmla="*/ 49923 h 766357"/>
                  <a:gd name="connsiteX24" fmla="*/ 153718 w 852701"/>
                  <a:gd name="connsiteY24" fmla="*/ 4720 h 766357"/>
                  <a:gd name="connsiteX25" fmla="*/ 186509 w 852701"/>
                  <a:gd name="connsiteY25" fmla="*/ 34651 h 766357"/>
                  <a:gd name="connsiteX26" fmla="*/ 300155 w 852701"/>
                  <a:gd name="connsiteY26" fmla="*/ 152127 h 766357"/>
                  <a:gd name="connsiteX27" fmla="*/ 499916 w 852701"/>
                  <a:gd name="connsiteY27" fmla="*/ 216484 h 766357"/>
                  <a:gd name="connsiteX28" fmla="*/ 563915 w 852701"/>
                  <a:gd name="connsiteY28" fmla="*/ 223890 h 766357"/>
                  <a:gd name="connsiteX29" fmla="*/ 563915 w 852701"/>
                  <a:gd name="connsiteY29" fmla="*/ 204736 h 7663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852701" h="766357">
                    <a:moveTo>
                      <a:pt x="563864" y="204736"/>
                    </a:moveTo>
                    <a:cubicBezTo>
                      <a:pt x="563864" y="192223"/>
                      <a:pt x="574028" y="182058"/>
                      <a:pt x="586542" y="182058"/>
                    </a:cubicBezTo>
                    <a:cubicBezTo>
                      <a:pt x="599056" y="182058"/>
                      <a:pt x="609220" y="192223"/>
                      <a:pt x="609220" y="204736"/>
                    </a:cubicBezTo>
                    <a:lnTo>
                      <a:pt x="609220" y="226444"/>
                    </a:lnTo>
                    <a:cubicBezTo>
                      <a:pt x="625922" y="227159"/>
                      <a:pt x="642471" y="227414"/>
                      <a:pt x="658764" y="227261"/>
                    </a:cubicBezTo>
                    <a:cubicBezTo>
                      <a:pt x="666579" y="227261"/>
                      <a:pt x="674394" y="226954"/>
                      <a:pt x="682158" y="226699"/>
                    </a:cubicBezTo>
                    <a:lnTo>
                      <a:pt x="682158" y="204736"/>
                    </a:lnTo>
                    <a:cubicBezTo>
                      <a:pt x="682158" y="192223"/>
                      <a:pt x="692322" y="182058"/>
                      <a:pt x="704835" y="182058"/>
                    </a:cubicBezTo>
                    <a:cubicBezTo>
                      <a:pt x="717349" y="182058"/>
                      <a:pt x="727514" y="192223"/>
                      <a:pt x="727514" y="204736"/>
                    </a:cubicBezTo>
                    <a:lnTo>
                      <a:pt x="727514" y="223685"/>
                    </a:lnTo>
                    <a:cubicBezTo>
                      <a:pt x="751162" y="221541"/>
                      <a:pt x="774657" y="218118"/>
                      <a:pt x="797948" y="213470"/>
                    </a:cubicBezTo>
                    <a:cubicBezTo>
                      <a:pt x="822516" y="208465"/>
                      <a:pt x="846471" y="224298"/>
                      <a:pt x="851477" y="248867"/>
                    </a:cubicBezTo>
                    <a:cubicBezTo>
                      <a:pt x="856482" y="273434"/>
                      <a:pt x="840648" y="297389"/>
                      <a:pt x="816080" y="302395"/>
                    </a:cubicBezTo>
                    <a:cubicBezTo>
                      <a:pt x="764493" y="312661"/>
                      <a:pt x="712088" y="317922"/>
                      <a:pt x="659479" y="318177"/>
                    </a:cubicBezTo>
                    <a:cubicBezTo>
                      <a:pt x="601763" y="318637"/>
                      <a:pt x="544148" y="314653"/>
                      <a:pt x="487044" y="306328"/>
                    </a:cubicBezTo>
                    <a:cubicBezTo>
                      <a:pt x="389999" y="292282"/>
                      <a:pt x="313844" y="266641"/>
                      <a:pt x="252807" y="229713"/>
                    </a:cubicBezTo>
                    <a:cubicBezTo>
                      <a:pt x="209137" y="203255"/>
                      <a:pt x="170829" y="168778"/>
                      <a:pt x="139927" y="128121"/>
                    </a:cubicBezTo>
                    <a:cubicBezTo>
                      <a:pt x="137731" y="136447"/>
                      <a:pt x="135535" y="145539"/>
                      <a:pt x="133389" y="155396"/>
                    </a:cubicBezTo>
                    <a:cubicBezTo>
                      <a:pt x="103714" y="290851"/>
                      <a:pt x="83436" y="539135"/>
                      <a:pt x="93039" y="716933"/>
                    </a:cubicBezTo>
                    <a:cubicBezTo>
                      <a:pt x="95031" y="741961"/>
                      <a:pt x="76337" y="763872"/>
                      <a:pt x="51310" y="765813"/>
                    </a:cubicBezTo>
                    <a:cubicBezTo>
                      <a:pt x="26282" y="767805"/>
                      <a:pt x="4370" y="749111"/>
                      <a:pt x="2378" y="724084"/>
                    </a:cubicBezTo>
                    <a:cubicBezTo>
                      <a:pt x="2327" y="723267"/>
                      <a:pt x="2276" y="722398"/>
                      <a:pt x="2276" y="721581"/>
                    </a:cubicBezTo>
                    <a:cubicBezTo>
                      <a:pt x="-7939" y="536377"/>
                      <a:pt x="13462" y="277520"/>
                      <a:pt x="44414" y="136191"/>
                    </a:cubicBezTo>
                    <a:cubicBezTo>
                      <a:pt x="50237" y="106618"/>
                      <a:pt x="59022" y="77709"/>
                      <a:pt x="70718" y="49923"/>
                    </a:cubicBezTo>
                    <a:cubicBezTo>
                      <a:pt x="90434" y="7427"/>
                      <a:pt x="117863" y="-9939"/>
                      <a:pt x="153718" y="4720"/>
                    </a:cubicBezTo>
                    <a:cubicBezTo>
                      <a:pt x="167662" y="10798"/>
                      <a:pt x="179205" y="21320"/>
                      <a:pt x="186509" y="34651"/>
                    </a:cubicBezTo>
                    <a:cubicBezTo>
                      <a:pt x="213835" y="82765"/>
                      <a:pt x="252960" y="123218"/>
                      <a:pt x="300155" y="152127"/>
                    </a:cubicBezTo>
                    <a:cubicBezTo>
                      <a:pt x="350568" y="182773"/>
                      <a:pt x="415333" y="204277"/>
                      <a:pt x="499916" y="216484"/>
                    </a:cubicBezTo>
                    <a:cubicBezTo>
                      <a:pt x="521317" y="219600"/>
                      <a:pt x="542667" y="222051"/>
                      <a:pt x="563915" y="223890"/>
                    </a:cubicBezTo>
                    <a:lnTo>
                      <a:pt x="563915" y="204736"/>
                    </a:lnTo>
                    <a:close/>
                  </a:path>
                </a:pathLst>
              </a:custGeom>
              <a:solidFill>
                <a:srgbClr val="FFFFFF"/>
              </a:solidFill>
              <a:ln w="5108" cap="flat">
                <a:noFill/>
                <a:prstDash val="solid"/>
                <a:miter/>
              </a:ln>
              <a:effectLst>
                <a:outerShdw blurRad="50800" dist="38100" dir="5400000" algn="t" rotWithShape="0">
                  <a:schemeClr val="bg1">
                    <a:lumMod val="50000"/>
                    <a:alpha val="40000"/>
                  </a:schemeClr>
                </a:outerShdw>
              </a:effectLst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E80E4E63-8A27-4B1D-ACC7-FE9EF3310343}"/>
                  </a:ext>
                </a:extLst>
              </p:cNvPr>
              <p:cNvSpPr/>
              <p:nvPr/>
            </p:nvSpPr>
            <p:spPr>
              <a:xfrm>
                <a:off x="-6516752" y="15136103"/>
                <a:ext cx="217210" cy="583193"/>
              </a:xfrm>
              <a:custGeom>
                <a:avLst/>
                <a:gdLst>
                  <a:gd name="connsiteX0" fmla="*/ 137945 w 217210"/>
                  <a:gd name="connsiteY0" fmla="*/ 5475 h 583193"/>
                  <a:gd name="connsiteX1" fmla="*/ 183914 w 217210"/>
                  <a:gd name="connsiteY1" fmla="*/ 407142 h 583193"/>
                  <a:gd name="connsiteX2" fmla="*/ 216909 w 217210"/>
                  <a:gd name="connsiteY2" fmla="*/ 576359 h 583193"/>
                  <a:gd name="connsiteX3" fmla="*/ 80790 w 217210"/>
                  <a:gd name="connsiteY3" fmla="*/ 582795 h 583193"/>
                  <a:gd name="connsiteX4" fmla="*/ 52647 w 217210"/>
                  <a:gd name="connsiteY4" fmla="*/ 443458 h 583193"/>
                  <a:gd name="connsiteX5" fmla="*/ 1570 w 217210"/>
                  <a:gd name="connsiteY5" fmla="*/ -398 h 583193"/>
                  <a:gd name="connsiteX6" fmla="*/ 137689 w 217210"/>
                  <a:gd name="connsiteY6" fmla="*/ 5475 h 583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17210" h="583193">
                    <a:moveTo>
                      <a:pt x="137945" y="5475"/>
                    </a:moveTo>
                    <a:cubicBezTo>
                      <a:pt x="128649" y="208760"/>
                      <a:pt x="159091" y="317656"/>
                      <a:pt x="183914" y="407142"/>
                    </a:cubicBezTo>
                    <a:cubicBezTo>
                      <a:pt x="199850" y="464195"/>
                      <a:pt x="213845" y="514403"/>
                      <a:pt x="216909" y="576359"/>
                    </a:cubicBezTo>
                    <a:lnTo>
                      <a:pt x="80790" y="582795"/>
                    </a:lnTo>
                    <a:cubicBezTo>
                      <a:pt x="78491" y="536060"/>
                      <a:pt x="66386" y="492747"/>
                      <a:pt x="52647" y="443458"/>
                    </a:cubicBezTo>
                    <a:cubicBezTo>
                      <a:pt x="25014" y="344625"/>
                      <a:pt x="-8645" y="224390"/>
                      <a:pt x="1570" y="-398"/>
                    </a:cubicBezTo>
                    <a:lnTo>
                      <a:pt x="137689" y="5475"/>
                    </a:lnTo>
                    <a:close/>
                  </a:path>
                </a:pathLst>
              </a:custGeom>
              <a:solidFill>
                <a:srgbClr val="0D9BC0"/>
              </a:solidFill>
              <a:ln w="5108" cap="flat">
                <a:noFill/>
                <a:prstDash val="solid"/>
                <a:miter/>
              </a:ln>
              <a:effectLst>
                <a:outerShdw blurRad="50800" dist="38100" dir="5400000" algn="t" rotWithShape="0">
                  <a:schemeClr val="bg1">
                    <a:lumMod val="50000"/>
                    <a:alpha val="40000"/>
                  </a:schemeClr>
                </a:outerShdw>
              </a:effectLst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33D391F2-58EC-DF46-8E05-DCC2EC8136B3}"/>
              </a:ext>
            </a:extLst>
          </p:cNvPr>
          <p:cNvSpPr txBox="1"/>
          <p:nvPr/>
        </p:nvSpPr>
        <p:spPr>
          <a:xfrm>
            <a:off x="528093" y="2834400"/>
            <a:ext cx="88829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cap="all" dirty="0">
                <a:solidFill>
                  <a:schemeClr val="bg1"/>
                </a:solidFill>
                <a:latin typeface="Avenir Next LT Pro" panose="020B0504020202020204" pitchFamily="34" charset="0"/>
                <a:ea typeface="Roboto" panose="02000000000000000000" pitchFamily="2" charset="0"/>
              </a:rPr>
              <a:t>High Flow Oxygen Therapy (HFOT) </a:t>
            </a:r>
            <a:endParaRPr lang="en-GB" sz="2800" b="1" spc="84" dirty="0">
              <a:solidFill>
                <a:schemeClr val="bg1"/>
              </a:solidFill>
              <a:latin typeface="Avenir Next LT Pro" panose="020B0504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5B8D508-ADC6-6D46-9E8D-142B6C808CDF}"/>
              </a:ext>
            </a:extLst>
          </p:cNvPr>
          <p:cNvSpPr/>
          <p:nvPr/>
        </p:nvSpPr>
        <p:spPr>
          <a:xfrm>
            <a:off x="489980" y="1585971"/>
            <a:ext cx="414344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4800" b="1" cap="all" dirty="0">
                <a:solidFill>
                  <a:schemeClr val="bg1"/>
                </a:solidFill>
                <a:latin typeface="Avenir Next LT Pro" panose="020B0504020202020204" pitchFamily="34" charset="0"/>
                <a:ea typeface="Roboto" panose="02000000000000000000" pitchFamily="2" charset="0"/>
              </a:rPr>
              <a:t>Flight F60 T</a:t>
            </a:r>
            <a:endParaRPr lang="x-none" sz="4800" b="1" cap="all" dirty="0">
              <a:solidFill>
                <a:schemeClr val="bg1"/>
              </a:solidFill>
              <a:latin typeface="Avenir Next LT Pro" panose="020B0504020202020204" pitchFamily="34" charset="0"/>
              <a:ea typeface="Roboto" panose="02000000000000000000" pitchFamily="2" charset="0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0FE83B0-9548-42FF-A105-10E67DF7FE1D}"/>
              </a:ext>
            </a:extLst>
          </p:cNvPr>
          <p:cNvCxnSpPr>
            <a:cxnSpLocks/>
          </p:cNvCxnSpPr>
          <p:nvPr/>
        </p:nvCxnSpPr>
        <p:spPr>
          <a:xfrm>
            <a:off x="680812" y="2583557"/>
            <a:ext cx="1986856" cy="0"/>
          </a:xfrm>
          <a:prstGeom prst="line">
            <a:avLst/>
          </a:prstGeom>
          <a:ln w="38100" cap="rnd">
            <a:gradFill>
              <a:gsLst>
                <a:gs pos="83000">
                  <a:srgbClr val="0D9BC0"/>
                </a:gs>
                <a:gs pos="100000">
                  <a:srgbClr val="00CADC"/>
                </a:gs>
              </a:gsLst>
              <a:lin ang="5400000" scaled="1"/>
            </a:gra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>
            <a:extLst>
              <a:ext uri="{FF2B5EF4-FFF2-40B4-BE49-F238E27FC236}">
                <a16:creationId xmlns:a16="http://schemas.microsoft.com/office/drawing/2014/main" id="{529E992C-A86F-40BE-A65E-084DD01A243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3818" y="1347200"/>
            <a:ext cx="1463788" cy="1463788"/>
          </a:xfrm>
          <a:prstGeom prst="rect">
            <a:avLst/>
          </a:prstGeom>
        </p:spPr>
      </p:pic>
      <p:sp>
        <p:nvSpPr>
          <p:cNvPr id="23" name="object 39">
            <a:extLst>
              <a:ext uri="{FF2B5EF4-FFF2-40B4-BE49-F238E27FC236}">
                <a16:creationId xmlns:a16="http://schemas.microsoft.com/office/drawing/2014/main" id="{0D589605-2DC5-439E-B549-18D8AC22D07D}"/>
              </a:ext>
            </a:extLst>
          </p:cNvPr>
          <p:cNvSpPr txBox="1"/>
          <p:nvPr/>
        </p:nvSpPr>
        <p:spPr>
          <a:xfrm>
            <a:off x="599286" y="3481352"/>
            <a:ext cx="5985662" cy="110799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5240"/>
            <a:r>
              <a:rPr lang="en-US" sz="2400" spc="36" dirty="0">
                <a:solidFill>
                  <a:schemeClr val="bg1"/>
                </a:solidFill>
                <a:latin typeface="Avenir Next LT Pro" panose="020B0504020202020204" pitchFamily="34" charset="0"/>
                <a:ea typeface="Tahoma" pitchFamily="34" charset="0"/>
                <a:cs typeface="Tahoma" pitchFamily="34" charset="0"/>
              </a:rPr>
              <a:t>Non-invasive respiratory support </a:t>
            </a:r>
          </a:p>
          <a:p>
            <a:pPr marL="15240"/>
            <a:r>
              <a:rPr lang="en-GB" sz="2400" spc="36" dirty="0">
                <a:solidFill>
                  <a:schemeClr val="bg1"/>
                </a:solidFill>
                <a:latin typeface="Avenir Next LT Pro" panose="020B0504020202020204" pitchFamily="34" charset="0"/>
                <a:ea typeface="Tahoma" pitchFamily="34" charset="0"/>
                <a:cs typeface="Tahoma" pitchFamily="34" charset="0"/>
              </a:rPr>
              <a:t>to improve oxygenation while easing </a:t>
            </a:r>
            <a:br>
              <a:rPr lang="en-GB" sz="2400" spc="36" dirty="0">
                <a:solidFill>
                  <a:schemeClr val="bg1"/>
                </a:solidFill>
                <a:latin typeface="Avenir Next LT Pro" panose="020B0504020202020204" pitchFamily="34" charset="0"/>
                <a:ea typeface="Tahoma" pitchFamily="34" charset="0"/>
                <a:cs typeface="Tahoma" pitchFamily="34" charset="0"/>
              </a:rPr>
            </a:br>
            <a:r>
              <a:rPr lang="en-GB" sz="2400" spc="36" dirty="0">
                <a:solidFill>
                  <a:schemeClr val="bg1"/>
                </a:solidFill>
                <a:latin typeface="Avenir Next LT Pro" panose="020B0504020202020204" pitchFamily="34" charset="0"/>
                <a:ea typeface="Tahoma" pitchFamily="34" charset="0"/>
                <a:cs typeface="Tahoma" pitchFamily="34" charset="0"/>
              </a:rPr>
              <a:t>the work of breathing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1D7571F7-B6AC-4EF2-90FF-A76AFCA8A8F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808" y="6069115"/>
            <a:ext cx="1575752" cy="484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661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683">
            <a:extLst>
              <a:ext uri="{FF2B5EF4-FFF2-40B4-BE49-F238E27FC236}">
                <a16:creationId xmlns:a16="http://schemas.microsoft.com/office/drawing/2014/main" id="{16CE5A89-FF14-D944-9D48-7C1041C9CDD5}"/>
              </a:ext>
            </a:extLst>
          </p:cNvPr>
          <p:cNvSpPr txBox="1"/>
          <p:nvPr/>
        </p:nvSpPr>
        <p:spPr>
          <a:xfrm>
            <a:off x="623888" y="3331745"/>
            <a:ext cx="8240240" cy="103823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5240">
              <a:lnSpc>
                <a:spcPts val="4200"/>
              </a:lnSpc>
            </a:pPr>
            <a:r>
              <a:rPr lang="en-GB" sz="3200" spc="120" dirty="0">
                <a:solidFill>
                  <a:schemeClr val="bg1"/>
                </a:solidFill>
                <a:latin typeface="Avenir Next LT Pro" panose="020B0504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next generation</a:t>
            </a:r>
            <a:br>
              <a:rPr lang="en-GB" sz="3200" spc="120" dirty="0">
                <a:solidFill>
                  <a:schemeClr val="bg1"/>
                </a:solidFill>
                <a:latin typeface="Avenir Next LT Pro" panose="020B0504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GB" sz="3200" spc="120" dirty="0">
                <a:solidFill>
                  <a:schemeClr val="bg1"/>
                </a:solidFill>
                <a:latin typeface="Avenir Next LT Pro" panose="020B0504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by Flight Medical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C04AA44-60F8-4980-A1A5-876F301EFB9A}"/>
              </a:ext>
            </a:extLst>
          </p:cNvPr>
          <p:cNvCxnSpPr>
            <a:cxnSpLocks/>
          </p:cNvCxnSpPr>
          <p:nvPr/>
        </p:nvCxnSpPr>
        <p:spPr>
          <a:xfrm>
            <a:off x="657756" y="3017980"/>
            <a:ext cx="1986856" cy="0"/>
          </a:xfrm>
          <a:prstGeom prst="line">
            <a:avLst/>
          </a:prstGeom>
          <a:ln w="38100" cap="rnd">
            <a:gradFill>
              <a:gsLst>
                <a:gs pos="83000">
                  <a:srgbClr val="0D9BC0"/>
                </a:gs>
                <a:gs pos="100000">
                  <a:srgbClr val="00CADC"/>
                </a:gs>
              </a:gsLst>
              <a:lin ang="5400000" scaled="1"/>
            </a:gra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3">
            <a:extLst>
              <a:ext uri="{FF2B5EF4-FFF2-40B4-BE49-F238E27FC236}">
                <a16:creationId xmlns:a16="http://schemas.microsoft.com/office/drawing/2014/main" id="{7DF3FADB-62B6-4E6F-8CB7-26408A6DA59B}"/>
              </a:ext>
            </a:extLst>
          </p:cNvPr>
          <p:cNvGrpSpPr/>
          <p:nvPr/>
        </p:nvGrpSpPr>
        <p:grpSpPr>
          <a:xfrm>
            <a:off x="7293349" y="2972599"/>
            <a:ext cx="2133436" cy="2391602"/>
            <a:chOff x="7267948" y="3571326"/>
            <a:chExt cx="2133436" cy="2391602"/>
          </a:xfrm>
        </p:grpSpPr>
        <p:pic>
          <p:nvPicPr>
            <p:cNvPr id="20" name="Picture 19" descr="A picture containing text, electronics&#10;&#10;Description automatically generated">
              <a:extLst>
                <a:ext uri="{FF2B5EF4-FFF2-40B4-BE49-F238E27FC236}">
                  <a16:creationId xmlns:a16="http://schemas.microsoft.com/office/drawing/2014/main" id="{B1F26B60-3CD2-4FFE-B833-1C04831FF00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67948" y="3571326"/>
              <a:ext cx="2133436" cy="1965996"/>
            </a:xfrm>
            <a:prstGeom prst="rect">
              <a:avLst/>
            </a:prstGeom>
          </p:spPr>
        </p:pic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0C69C7DD-A56E-45A8-A8E8-7CA471C57878}"/>
                </a:ext>
              </a:extLst>
            </p:cNvPr>
            <p:cNvGrpSpPr/>
            <p:nvPr/>
          </p:nvGrpSpPr>
          <p:grpSpPr>
            <a:xfrm>
              <a:off x="7283169" y="5424765"/>
              <a:ext cx="1967551" cy="538163"/>
              <a:chOff x="555413" y="1356258"/>
              <a:chExt cx="5278119" cy="1443669"/>
            </a:xfrm>
          </p:grpSpPr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A4DC9EF5-3019-4ACE-A721-26A94DF73CE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email">
                <a:biLevel thresh="25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r="23405"/>
              <a:stretch/>
            </p:blipFill>
            <p:spPr>
              <a:xfrm>
                <a:off x="555413" y="1712715"/>
                <a:ext cx="3566159" cy="1087212"/>
              </a:xfrm>
              <a:prstGeom prst="rect">
                <a:avLst/>
              </a:prstGeom>
            </p:spPr>
          </p:pic>
          <p:sp>
            <p:nvSpPr>
              <p:cNvPr id="23" name="object 40">
                <a:extLst>
                  <a:ext uri="{FF2B5EF4-FFF2-40B4-BE49-F238E27FC236}">
                    <a16:creationId xmlns:a16="http://schemas.microsoft.com/office/drawing/2014/main" id="{EA9F4AA2-B082-4E1D-B39E-53F29A89FD9A}"/>
                  </a:ext>
                </a:extLst>
              </p:cNvPr>
              <p:cNvSpPr txBox="1"/>
              <p:nvPr/>
            </p:nvSpPr>
            <p:spPr>
              <a:xfrm>
                <a:off x="4121572" y="1356258"/>
                <a:ext cx="1711960" cy="1321021"/>
              </a:xfrm>
              <a:prstGeom prst="rect">
                <a:avLst/>
              </a:prstGeom>
            </p:spPr>
            <p:txBody>
              <a:bodyPr vert="horz" wrap="square" lIns="0" tIns="0" rIns="0" bIns="0" rtlCol="0">
                <a:spAutoFit/>
              </a:bodyPr>
              <a:lstStyle/>
              <a:p>
                <a:pPr algn="l" rtl="0"/>
                <a:r>
                  <a:rPr lang="en-US" sz="3200" b="1" i="1" spc="6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ahoma" pitchFamily="34" charset="0"/>
                    <a:cs typeface="Times New Roman" panose="02020603050405020304" pitchFamily="18" charset="0"/>
                  </a:rPr>
                  <a:t>v</a:t>
                </a:r>
                <a:r>
                  <a:rPr lang="en-GB" sz="3200" b="1" i="1" spc="6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ahoma" pitchFamily="34" charset="0"/>
                    <a:cs typeface="Times New Roman" panose="02020603050405020304" pitchFamily="18" charset="0"/>
                  </a:rPr>
                  <a:t>c</a:t>
                </a:r>
                <a:r>
                  <a:rPr lang="en-US" sz="3200" b="1" i="1" spc="6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ahoma" pitchFamily="34" charset="0"/>
                    <a:cs typeface="Times New Roman" panose="02020603050405020304" pitchFamily="18" charset="0"/>
                  </a:rPr>
                  <a:t>3</a:t>
                </a:r>
                <a:endParaRPr lang="en-US" sz="3200" i="1" spc="60" dirty="0">
                  <a:solidFill>
                    <a:schemeClr val="bg1"/>
                  </a:solidFill>
                  <a:latin typeface="Times New Roman" panose="02020603050405020304" pitchFamily="18" charset="0"/>
                  <a:ea typeface="Tahoma" pitchFamily="34" charset="0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2149DB3D-0E8F-49A5-A1D2-DCC60057067E}"/>
              </a:ext>
            </a:extLst>
          </p:cNvPr>
          <p:cNvGrpSpPr/>
          <p:nvPr/>
        </p:nvGrpSpPr>
        <p:grpSpPr>
          <a:xfrm>
            <a:off x="9287746" y="3373675"/>
            <a:ext cx="2277705" cy="1983585"/>
            <a:chOff x="9262345" y="3972402"/>
            <a:chExt cx="2277705" cy="1983585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7E10407D-B79F-48AE-AC05-44C3C1E12EF7}"/>
                </a:ext>
              </a:extLst>
            </p:cNvPr>
            <p:cNvGrpSpPr/>
            <p:nvPr/>
          </p:nvGrpSpPr>
          <p:grpSpPr>
            <a:xfrm>
              <a:off x="9572499" y="5422904"/>
              <a:ext cx="1967551" cy="533083"/>
              <a:chOff x="555413" y="1342629"/>
              <a:chExt cx="5278119" cy="1430042"/>
            </a:xfrm>
          </p:grpSpPr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B537DFC6-2279-4307-BDAD-EF00BA29BE3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email">
                <a:biLevel thresh="25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r="23405"/>
              <a:stretch/>
            </p:blipFill>
            <p:spPr>
              <a:xfrm>
                <a:off x="555413" y="1685458"/>
                <a:ext cx="3566159" cy="1087213"/>
              </a:xfrm>
              <a:prstGeom prst="rect">
                <a:avLst/>
              </a:prstGeom>
            </p:spPr>
          </p:pic>
          <p:sp>
            <p:nvSpPr>
              <p:cNvPr id="26" name="object 40">
                <a:extLst>
                  <a:ext uri="{FF2B5EF4-FFF2-40B4-BE49-F238E27FC236}">
                    <a16:creationId xmlns:a16="http://schemas.microsoft.com/office/drawing/2014/main" id="{FD730327-6526-4E7F-8B69-C0187527E97A}"/>
                  </a:ext>
                </a:extLst>
              </p:cNvPr>
              <p:cNvSpPr txBox="1"/>
              <p:nvPr/>
            </p:nvSpPr>
            <p:spPr>
              <a:xfrm>
                <a:off x="4121572" y="1342629"/>
                <a:ext cx="1711960" cy="1321021"/>
              </a:xfrm>
              <a:prstGeom prst="rect">
                <a:avLst/>
              </a:prstGeom>
            </p:spPr>
            <p:txBody>
              <a:bodyPr vert="horz" wrap="square" lIns="0" tIns="0" rIns="0" bIns="0" rtlCol="0">
                <a:spAutoFit/>
              </a:bodyPr>
              <a:lstStyle/>
              <a:p>
                <a:pPr algn="l" rtl="0"/>
                <a:r>
                  <a:rPr lang="en-US" sz="3200" b="1" i="1" spc="6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ahoma" pitchFamily="34" charset="0"/>
                    <a:cs typeface="Times New Roman" panose="02020603050405020304" pitchFamily="18" charset="0"/>
                  </a:rPr>
                  <a:t>vc2</a:t>
                </a:r>
                <a:endParaRPr lang="en-US" sz="3200" i="1" spc="60" dirty="0">
                  <a:solidFill>
                    <a:schemeClr val="bg1"/>
                  </a:solidFill>
                  <a:latin typeface="Times New Roman" panose="02020603050405020304" pitchFamily="18" charset="0"/>
                  <a:ea typeface="Tahoma" pitchFamily="34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30" name="Picture 29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1C6B0760-9872-427E-9937-3F11792D9D7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62345" y="3972402"/>
              <a:ext cx="1862560" cy="1585241"/>
            </a:xfrm>
            <a:prstGeom prst="rect">
              <a:avLst/>
            </a:prstGeom>
          </p:spPr>
        </p:pic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BC4E7F9A-8BBB-4A4A-853F-2E58BC3187C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808" y="6069115"/>
            <a:ext cx="1575752" cy="484328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85A0052D-B407-4F2D-ABC6-47BB15CB0118}"/>
              </a:ext>
            </a:extLst>
          </p:cNvPr>
          <p:cNvGrpSpPr/>
          <p:nvPr/>
        </p:nvGrpSpPr>
        <p:grpSpPr>
          <a:xfrm>
            <a:off x="615421" y="1749088"/>
            <a:ext cx="4740993" cy="942137"/>
            <a:chOff x="623888" y="1724920"/>
            <a:chExt cx="6905060" cy="1372185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C2A1ADA4-1DCE-4AD0-A51E-33DF7845ABD4}"/>
                </a:ext>
              </a:extLst>
            </p:cNvPr>
            <p:cNvSpPr/>
            <p:nvPr/>
          </p:nvSpPr>
          <p:spPr>
            <a:xfrm>
              <a:off x="4953765" y="1724920"/>
              <a:ext cx="2575183" cy="121031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 rtl="0"/>
              <a:r>
                <a:rPr lang="en-US" sz="4800" b="1" i="1" spc="60" dirty="0">
                  <a:solidFill>
                    <a:schemeClr val="bg1"/>
                  </a:solidFill>
                  <a:latin typeface="Times New Roman" panose="02020603050405020304" pitchFamily="18" charset="0"/>
                  <a:ea typeface="Tahoma" pitchFamily="34" charset="0"/>
                  <a:cs typeface="Times New Roman" panose="02020603050405020304" pitchFamily="18" charset="0"/>
                </a:rPr>
                <a:t>Series</a:t>
              </a:r>
              <a:endParaRPr lang="x-none" b="1" i="1" spc="60" dirty="0">
                <a:solidFill>
                  <a:schemeClr val="bg1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AF94141A-43A6-4E9A-B284-A82DF9427B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biLevel thresh="2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23405"/>
            <a:stretch/>
          </p:blipFill>
          <p:spPr>
            <a:xfrm>
              <a:off x="623888" y="1777060"/>
              <a:ext cx="4329877" cy="1320045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5F9B89CD-9F16-4979-AAB4-ED6842539C23}"/>
              </a:ext>
            </a:extLst>
          </p:cNvPr>
          <p:cNvGrpSpPr/>
          <p:nvPr/>
        </p:nvGrpSpPr>
        <p:grpSpPr>
          <a:xfrm>
            <a:off x="8564479" y="939060"/>
            <a:ext cx="2066841" cy="2072425"/>
            <a:chOff x="8496032" y="782681"/>
            <a:chExt cx="2066841" cy="2072425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BA8B0329-660C-4E5F-BC0F-A87C54012BC1}"/>
                </a:ext>
              </a:extLst>
            </p:cNvPr>
            <p:cNvGrpSpPr/>
            <p:nvPr/>
          </p:nvGrpSpPr>
          <p:grpSpPr>
            <a:xfrm>
              <a:off x="8573097" y="2324022"/>
              <a:ext cx="1989776" cy="531084"/>
              <a:chOff x="352379" y="673150"/>
              <a:chExt cx="5337739" cy="1424679"/>
            </a:xfrm>
          </p:grpSpPr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1D2CE2B1-8D2A-496E-BF6F-AA434698DF2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email">
                <a:biLevel thresh="25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r="23405"/>
              <a:stretch/>
            </p:blipFill>
            <p:spPr>
              <a:xfrm>
                <a:off x="352379" y="1010617"/>
                <a:ext cx="3566161" cy="1087212"/>
              </a:xfrm>
              <a:prstGeom prst="rect">
                <a:avLst/>
              </a:prstGeom>
            </p:spPr>
          </p:pic>
          <p:sp>
            <p:nvSpPr>
              <p:cNvPr id="29" name="object 40">
                <a:extLst>
                  <a:ext uri="{FF2B5EF4-FFF2-40B4-BE49-F238E27FC236}">
                    <a16:creationId xmlns:a16="http://schemas.microsoft.com/office/drawing/2014/main" id="{E425FA51-E776-4C51-9090-4ED11E9C85DD}"/>
                  </a:ext>
                </a:extLst>
              </p:cNvPr>
              <p:cNvSpPr txBox="1"/>
              <p:nvPr/>
            </p:nvSpPr>
            <p:spPr>
              <a:xfrm>
                <a:off x="3978158" y="673150"/>
                <a:ext cx="1711960" cy="1321021"/>
              </a:xfrm>
              <a:prstGeom prst="rect">
                <a:avLst/>
              </a:prstGeom>
            </p:spPr>
            <p:txBody>
              <a:bodyPr vert="horz" wrap="square" lIns="0" tIns="0" rIns="0" bIns="0" rtlCol="0">
                <a:spAutoFit/>
              </a:bodyPr>
              <a:lstStyle/>
              <a:p>
                <a:pPr algn="l" rtl="0"/>
                <a:r>
                  <a:rPr lang="en-US" sz="3200" b="1" i="1" spc="6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ahoma" pitchFamily="34" charset="0"/>
                    <a:cs typeface="Times New Roman" panose="02020603050405020304" pitchFamily="18" charset="0"/>
                  </a:rPr>
                  <a:t>vt1</a:t>
                </a:r>
                <a:endParaRPr lang="en-US" sz="3200" i="1" spc="60" dirty="0">
                  <a:solidFill>
                    <a:schemeClr val="bg1"/>
                  </a:solidFill>
                  <a:latin typeface="Times New Roman" panose="02020603050405020304" pitchFamily="18" charset="0"/>
                  <a:ea typeface="Tahoma" pitchFamily="34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35" name="Picture 34" descr="A picture containing text, electronics, black&#10;&#10;Description automatically generated">
              <a:extLst>
                <a:ext uri="{FF2B5EF4-FFF2-40B4-BE49-F238E27FC236}">
                  <a16:creationId xmlns:a16="http://schemas.microsoft.com/office/drawing/2014/main" id="{C21D4A98-23BA-4554-B6B2-B7A5C5B3E82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96032" y="782681"/>
              <a:ext cx="2047210" cy="174239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65434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25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7761</TotalTime>
  <Words>232</Words>
  <Application>Microsoft Office PowerPoint</Application>
  <PresentationFormat>Widescreen</PresentationFormat>
  <Paragraphs>75</Paragraphs>
  <Slides>18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Arial</vt:lpstr>
      <vt:lpstr>Avenir Next LT Pro</vt:lpstr>
      <vt:lpstr>Calibri</vt:lpstr>
      <vt:lpstr>Roboto</vt:lpstr>
      <vt:lpstr>Tahoma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Hila Gantz</dc:creator>
  <cp:lastModifiedBy>Shimrit Weinberg</cp:lastModifiedBy>
  <cp:revision>97</cp:revision>
  <dcterms:created xsi:type="dcterms:W3CDTF">2021-10-24T11:06:30Z</dcterms:created>
  <dcterms:modified xsi:type="dcterms:W3CDTF">2022-05-18T11:38:21Z</dcterms:modified>
</cp:coreProperties>
</file>