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37" r:id="rId2"/>
    <p:sldId id="333" r:id="rId3"/>
    <p:sldId id="33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1275" userDrawn="1">
          <p15:clr>
            <a:srgbClr val="A4A3A4"/>
          </p15:clr>
        </p15:guide>
        <p15:guide id="7" orient="horz" pos="1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9FAA"/>
    <a:srgbClr val="062147"/>
    <a:srgbClr val="0D4581"/>
    <a:srgbClr val="00CADC"/>
    <a:srgbClr val="03122F"/>
    <a:srgbClr val="E6E6E6"/>
    <a:srgbClr val="0D9BC0"/>
    <a:srgbClr val="0A3364"/>
    <a:srgbClr val="07244C"/>
    <a:srgbClr val="041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78" y="78"/>
      </p:cViewPr>
      <p:guideLst>
        <p:guide orient="horz" pos="346"/>
        <p:guide pos="393"/>
        <p:guide orient="horz" pos="1117"/>
        <p:guide orient="horz" pos="4088"/>
        <p:guide orient="horz" pos="1275"/>
        <p:guide orient="horz" pos="1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2477A-3B13-48F6-A936-1D186750E7C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1C4D1-BD39-486B-B904-67895976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0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309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0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B756B4C-16E1-478E-84E4-2E3AEA4CC7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5B6A76D-4CF5-4BB5-A693-6AA3B6D58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1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15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09B7B3E-DD84-4701-A2B0-792E8A899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5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64A2267-AB39-48F2-90F5-D03993936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5BA5BBD-78AD-4D0B-8855-049D6BACCB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CF63141-43A3-42B6-93EF-C14270BB6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9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8" r:id="rId4"/>
    <p:sldLayoutId id="2147483661" r:id="rId5"/>
    <p:sldLayoutId id="2147483665" r:id="rId6"/>
    <p:sldLayoutId id="2147483666" r:id="rId7"/>
    <p:sldLayoutId id="2147483667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4900" y="3719146"/>
            <a:ext cx="436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RELIABLE CARE FOR EVERY BREATH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6477" y="1353671"/>
            <a:ext cx="332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Vetnoux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Usability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4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46CEC0E-9ED6-4FBE-9E35-25E44C1FEC17}"/>
              </a:ext>
            </a:extLst>
          </p:cNvPr>
          <p:cNvSpPr txBox="1"/>
          <p:nvPr/>
        </p:nvSpPr>
        <p:spPr>
          <a:xfrm>
            <a:off x="484721" y="519921"/>
            <a:ext cx="69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cap="all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Study details</a:t>
            </a:r>
            <a:endParaRPr lang="en-GB" sz="3200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04247A-3DF4-4D44-B306-8B36EA4F10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0A6AA2-F71F-41DD-84CE-E6347BB94DBD}"/>
              </a:ext>
            </a:extLst>
          </p:cNvPr>
          <p:cNvSpPr txBox="1"/>
          <p:nvPr/>
        </p:nvSpPr>
        <p:spPr>
          <a:xfrm>
            <a:off x="484721" y="938849"/>
            <a:ext cx="115331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15 US citizens RT’s with experience </a:t>
            </a: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v</a:t>
            </a: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arying from  9 to 42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Participants were given the following tasks: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H</a:t>
            </a: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and-on tasks of setting up, basic operation and ventilation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Identifying buttons and indicators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Extracting relevant data from the labeling material (operating manual)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Answering subjective data collection open questions</a:t>
            </a: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46CEC0E-9ED6-4FBE-9E35-25E44C1FEC17}"/>
              </a:ext>
            </a:extLst>
          </p:cNvPr>
          <p:cNvSpPr txBox="1"/>
          <p:nvPr/>
        </p:nvSpPr>
        <p:spPr>
          <a:xfrm>
            <a:off x="484721" y="519921"/>
            <a:ext cx="69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cap="all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Study highlights</a:t>
            </a:r>
            <a:r>
              <a:rPr lang="en-US" sz="3200" b="1" cap="all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 </a:t>
            </a:r>
            <a:endParaRPr lang="en-GB" sz="3200" cap="all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04247A-3DF4-4D44-B306-8B36EA4F10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8" y="6069115"/>
            <a:ext cx="1575752" cy="484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A6AA2-F71F-41DD-84CE-E6347BB94DBD}"/>
              </a:ext>
            </a:extLst>
          </p:cNvPr>
          <p:cNvSpPr txBox="1"/>
          <p:nvPr/>
        </p:nvSpPr>
        <p:spPr>
          <a:xfrm>
            <a:off x="484721" y="1104696"/>
            <a:ext cx="11533108" cy="768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When asked about overall impression and comparison to other similar devices: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“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It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has everything I need to see on the main screen. It will be easy for anyone to use. Nothing confusing – self-explanatory see +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touch”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“This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had a better set up as far as where information is. I like the way the modes set up – everything to set shows up – no guessing or remembering what to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set“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“This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is more sophisticated than what I’ve used. I like the screen set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All info is on the front screen, this is important. I like that I don’t have to go to several screens to get primary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information”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“The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vent was easy to use, much easier than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Servo”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“Similar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to </a:t>
            </a:r>
            <a:r>
              <a:rPr lang="en-US" sz="1900" i="1" dirty="0" err="1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Drager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 and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Hamilton”</a:t>
            </a:r>
            <a:endParaRPr lang="he-IL" sz="1900" i="1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"Easy </a:t>
            </a:r>
            <a:r>
              <a:rPr lang="en-US" sz="1900" i="1" dirty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to use, I like no menus deeper and deeper. Screen arranged </a:t>
            </a:r>
            <a:r>
              <a:rPr lang="en-US" sz="1900" i="1" dirty="0" smtClean="0">
                <a:solidFill>
                  <a:schemeClr val="bg1"/>
                </a:solidFill>
                <a:latin typeface="Avenir Next LT Pro" panose="020B0504020202020204" pitchFamily="34" charset="0"/>
                <a:ea typeface="Roboto" panose="02000000000000000000" pitchFamily="2" charset="0"/>
              </a:rPr>
              <a:t>well” </a:t>
            </a:r>
            <a:endParaRPr lang="he-IL" sz="1900" i="1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lvl="1">
              <a:lnSpc>
                <a:spcPct val="150000"/>
              </a:lnSpc>
            </a:pPr>
            <a:endParaRPr lang="en-US" sz="2400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Avenir Next LT Pro" panose="020B0504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25012</TotalTime>
  <Words>221</Words>
  <Application>Microsoft Office PowerPoint</Application>
  <PresentationFormat>Widescreen</PresentationFormat>
  <Paragraphs>21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Next LT Pro</vt:lpstr>
      <vt:lpstr>Calibri</vt:lpstr>
      <vt:lpstr>Roboto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Hila Gantz</dc:creator>
  <cp:lastModifiedBy>Flight - Shimrit Weinberg</cp:lastModifiedBy>
  <cp:revision>146</cp:revision>
  <dcterms:created xsi:type="dcterms:W3CDTF">2021-10-24T11:06:30Z</dcterms:created>
  <dcterms:modified xsi:type="dcterms:W3CDTF">2024-01-08T12:55:04Z</dcterms:modified>
</cp:coreProperties>
</file>